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1" r:id="rId3"/>
    <p:sldId id="262" r:id="rId4"/>
    <p:sldId id="266" r:id="rId5"/>
    <p:sldId id="267" r:id="rId6"/>
    <p:sldId id="263" r:id="rId7"/>
    <p:sldId id="264" r:id="rId8"/>
    <p:sldId id="258" r:id="rId9"/>
    <p:sldId id="265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9466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0D877-05DB-4FB6-A2D3-B5C210CB6D68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75D8-F9FF-4AEA-BA4A-116C9C691B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1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89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59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3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59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uorkhan.blogspo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uorkhan.blogspot.com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56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shingtontwp.org/uploads/slider/id137/Circ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536504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111467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191587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343715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423835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5575963" y="4831961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9">
            <a:hlinkClick r:id="" action="ppaction://hlinkshowjump?jump=nextslide"/>
          </p:cNvPr>
          <p:cNvSpPr/>
          <p:nvPr/>
        </p:nvSpPr>
        <p:spPr>
          <a:xfrm>
            <a:off x="611560" y="5336037"/>
            <a:ext cx="5515113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START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4773" y="404344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84893" y="402683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37021" y="4023262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22246" y="403114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69269" y="404344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Metin Kutusu 1"/>
          <p:cNvSpPr txBox="1"/>
          <p:nvPr/>
        </p:nvSpPr>
        <p:spPr>
          <a:xfrm>
            <a:off x="-180528" y="44624"/>
            <a:ext cx="3164204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Present</a:t>
            </a: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tr-T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Continuous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Tense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Metin Kutusu 1"/>
          <p:cNvSpPr txBox="1"/>
          <p:nvPr/>
        </p:nvSpPr>
        <p:spPr>
          <a:xfrm>
            <a:off x="6444208" y="120695"/>
            <a:ext cx="2520280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Throw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tr-T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The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tr-T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Ball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35" y="3015778"/>
            <a:ext cx="2865225" cy="36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77" y="5482645"/>
            <a:ext cx="566146" cy="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etin Kutusu 1">
            <a:hlinkClick r:id="rId6"/>
          </p:cNvPr>
          <p:cNvSpPr txBox="1"/>
          <p:nvPr/>
        </p:nvSpPr>
        <p:spPr>
          <a:xfrm>
            <a:off x="-1462" y="6021288"/>
            <a:ext cx="6589686" cy="75866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28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10" y="5482644"/>
            <a:ext cx="566146" cy="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194090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she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sing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can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have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sing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23477" y="1711235"/>
            <a:ext cx="5865495" cy="342383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65495" h="3423830">
                <a:moveTo>
                  <a:pt x="0" y="1306830"/>
                </a:moveTo>
                <a:lnTo>
                  <a:pt x="13063" y="60688"/>
                </a:lnTo>
                <a:lnTo>
                  <a:pt x="769348" y="51163"/>
                </a:lnTo>
                <a:lnTo>
                  <a:pt x="826498" y="1268186"/>
                </a:lnTo>
                <a:lnTo>
                  <a:pt x="2011953" y="1306286"/>
                </a:lnTo>
                <a:lnTo>
                  <a:pt x="1998890" y="65315"/>
                </a:lnTo>
                <a:lnTo>
                  <a:pt x="2847975" y="26126"/>
                </a:lnTo>
                <a:lnTo>
                  <a:pt x="2861038" y="1345475"/>
                </a:lnTo>
                <a:lnTo>
                  <a:pt x="3070044" y="1280160"/>
                </a:lnTo>
                <a:lnTo>
                  <a:pt x="3030855" y="26126"/>
                </a:lnTo>
                <a:lnTo>
                  <a:pt x="3866878" y="0"/>
                </a:lnTo>
                <a:lnTo>
                  <a:pt x="3853815" y="1332412"/>
                </a:lnTo>
                <a:lnTo>
                  <a:pt x="5121185" y="1294312"/>
                </a:lnTo>
                <a:lnTo>
                  <a:pt x="5048795" y="47625"/>
                </a:lnTo>
                <a:lnTo>
                  <a:pt x="5815693" y="38100"/>
                </a:lnTo>
                <a:lnTo>
                  <a:pt x="5787118" y="1307375"/>
                </a:lnTo>
                <a:lnTo>
                  <a:pt x="4833529" y="2168435"/>
                </a:lnTo>
                <a:lnTo>
                  <a:pt x="5800181" y="2103120"/>
                </a:lnTo>
                <a:lnTo>
                  <a:pt x="5865495" y="3357155"/>
                </a:lnTo>
                <a:lnTo>
                  <a:pt x="5042535" y="3357155"/>
                </a:lnTo>
                <a:lnTo>
                  <a:pt x="5068660" y="2155372"/>
                </a:lnTo>
                <a:lnTo>
                  <a:pt x="4846593" y="2103120"/>
                </a:lnTo>
                <a:lnTo>
                  <a:pt x="4885781" y="3357155"/>
                </a:lnTo>
                <a:lnTo>
                  <a:pt x="4036695" y="3370217"/>
                </a:lnTo>
                <a:lnTo>
                  <a:pt x="4062821" y="2116183"/>
                </a:lnTo>
                <a:lnTo>
                  <a:pt x="3827690" y="2155372"/>
                </a:lnTo>
                <a:lnTo>
                  <a:pt x="3840753" y="3344092"/>
                </a:lnTo>
                <a:lnTo>
                  <a:pt x="3017793" y="3357155"/>
                </a:lnTo>
                <a:lnTo>
                  <a:pt x="3056981" y="2155372"/>
                </a:lnTo>
                <a:lnTo>
                  <a:pt x="1770561" y="2124348"/>
                </a:lnTo>
                <a:lnTo>
                  <a:pt x="1768113" y="3386818"/>
                </a:lnTo>
                <a:lnTo>
                  <a:pt x="1046390" y="3423830"/>
                </a:lnTo>
                <a:lnTo>
                  <a:pt x="1046390" y="2119721"/>
                </a:lnTo>
                <a:lnTo>
                  <a:pt x="4846593" y="2116183"/>
                </a:lnTo>
                <a:lnTo>
                  <a:pt x="5790656" y="1281249"/>
                </a:lnTo>
                <a:lnTo>
                  <a:pt x="133350" y="1289685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370790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2701537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4716016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33108" y="1700808"/>
            <a:ext cx="5808617" cy="341539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08617" h="3415393">
                <a:moveTo>
                  <a:pt x="38372" y="411480"/>
                </a:moveTo>
                <a:cubicBezTo>
                  <a:pt x="25340" y="215384"/>
                  <a:pt x="155182" y="590788"/>
                  <a:pt x="18325" y="432792"/>
                </a:cubicBezTo>
                <a:lnTo>
                  <a:pt x="0" y="20683"/>
                </a:lnTo>
                <a:lnTo>
                  <a:pt x="760095" y="51163"/>
                </a:lnTo>
                <a:lnTo>
                  <a:pt x="769620" y="1258661"/>
                </a:lnTo>
                <a:lnTo>
                  <a:pt x="1955075" y="1306286"/>
                </a:lnTo>
                <a:lnTo>
                  <a:pt x="1942012" y="65315"/>
                </a:lnTo>
                <a:lnTo>
                  <a:pt x="2791097" y="26126"/>
                </a:lnTo>
                <a:lnTo>
                  <a:pt x="2804160" y="1345475"/>
                </a:lnTo>
                <a:lnTo>
                  <a:pt x="3013166" y="1280160"/>
                </a:lnTo>
                <a:lnTo>
                  <a:pt x="2973977" y="26126"/>
                </a:lnTo>
                <a:lnTo>
                  <a:pt x="3810000" y="0"/>
                </a:lnTo>
                <a:lnTo>
                  <a:pt x="3796937" y="1332412"/>
                </a:lnTo>
                <a:lnTo>
                  <a:pt x="5064307" y="1294312"/>
                </a:lnTo>
                <a:lnTo>
                  <a:pt x="5096692" y="57150"/>
                </a:lnTo>
                <a:lnTo>
                  <a:pt x="5787390" y="47625"/>
                </a:lnTo>
                <a:lnTo>
                  <a:pt x="5720715" y="1316900"/>
                </a:lnTo>
                <a:lnTo>
                  <a:pt x="4776651" y="2168435"/>
                </a:lnTo>
                <a:lnTo>
                  <a:pt x="5743303" y="2103120"/>
                </a:lnTo>
                <a:lnTo>
                  <a:pt x="5808617" y="3357155"/>
                </a:lnTo>
                <a:lnTo>
                  <a:pt x="4985657" y="3357155"/>
                </a:lnTo>
                <a:lnTo>
                  <a:pt x="5011782" y="2155372"/>
                </a:lnTo>
                <a:lnTo>
                  <a:pt x="4789715" y="2103120"/>
                </a:lnTo>
                <a:lnTo>
                  <a:pt x="4828903" y="3357155"/>
                </a:lnTo>
                <a:lnTo>
                  <a:pt x="3979817" y="3370217"/>
                </a:lnTo>
                <a:lnTo>
                  <a:pt x="4005943" y="2116183"/>
                </a:lnTo>
                <a:lnTo>
                  <a:pt x="3770812" y="2155372"/>
                </a:lnTo>
                <a:lnTo>
                  <a:pt x="3783875" y="3344092"/>
                </a:lnTo>
                <a:lnTo>
                  <a:pt x="2960915" y="3357155"/>
                </a:lnTo>
                <a:lnTo>
                  <a:pt x="2990578" y="2098222"/>
                </a:lnTo>
                <a:lnTo>
                  <a:pt x="1723208" y="2124348"/>
                </a:lnTo>
                <a:lnTo>
                  <a:pt x="1701710" y="3415393"/>
                </a:lnTo>
                <a:lnTo>
                  <a:pt x="970462" y="3395255"/>
                </a:lnTo>
                <a:lnTo>
                  <a:pt x="1037137" y="2110196"/>
                </a:lnTo>
                <a:lnTo>
                  <a:pt x="4789715" y="2116183"/>
                </a:lnTo>
                <a:lnTo>
                  <a:pt x="5705203" y="1290774"/>
                </a:lnTo>
                <a:lnTo>
                  <a:pt x="78377" y="1295400"/>
                </a:lnTo>
                <a:lnTo>
                  <a:pt x="28303" y="40712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47626" y="1706407"/>
            <a:ext cx="5817198" cy="339711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7198" h="3397111">
                <a:moveTo>
                  <a:pt x="13831" y="707315"/>
                </a:moveTo>
                <a:lnTo>
                  <a:pt x="0" y="13063"/>
                </a:lnTo>
                <a:lnTo>
                  <a:pt x="782618" y="39957"/>
                </a:lnTo>
                <a:lnTo>
                  <a:pt x="769171" y="1252498"/>
                </a:lnTo>
                <a:lnTo>
                  <a:pt x="1947903" y="1333180"/>
                </a:lnTo>
                <a:lnTo>
                  <a:pt x="1934840" y="92209"/>
                </a:lnTo>
                <a:lnTo>
                  <a:pt x="2783925" y="53020"/>
                </a:lnTo>
                <a:lnTo>
                  <a:pt x="2796988" y="1372369"/>
                </a:lnTo>
                <a:lnTo>
                  <a:pt x="3005994" y="1307054"/>
                </a:lnTo>
                <a:lnTo>
                  <a:pt x="2966805" y="53020"/>
                </a:lnTo>
                <a:lnTo>
                  <a:pt x="3802828" y="26894"/>
                </a:lnTo>
                <a:lnTo>
                  <a:pt x="3789765" y="1359306"/>
                </a:lnTo>
                <a:lnTo>
                  <a:pt x="4938913" y="1238282"/>
                </a:lnTo>
                <a:lnTo>
                  <a:pt x="4981944" y="0"/>
                </a:lnTo>
                <a:lnTo>
                  <a:pt x="5803750" y="13447"/>
                </a:lnTo>
                <a:lnTo>
                  <a:pt x="5817198" y="1251345"/>
                </a:lnTo>
                <a:lnTo>
                  <a:pt x="4769479" y="2195329"/>
                </a:lnTo>
                <a:lnTo>
                  <a:pt x="5736131" y="2130014"/>
                </a:lnTo>
                <a:lnTo>
                  <a:pt x="5801445" y="3384049"/>
                </a:lnTo>
                <a:lnTo>
                  <a:pt x="4978485" y="3384049"/>
                </a:lnTo>
                <a:lnTo>
                  <a:pt x="5004610" y="2182266"/>
                </a:lnTo>
                <a:lnTo>
                  <a:pt x="4782543" y="2130014"/>
                </a:lnTo>
                <a:lnTo>
                  <a:pt x="4821731" y="3384049"/>
                </a:lnTo>
                <a:lnTo>
                  <a:pt x="3972645" y="3397111"/>
                </a:lnTo>
                <a:lnTo>
                  <a:pt x="3998771" y="2143077"/>
                </a:lnTo>
                <a:lnTo>
                  <a:pt x="3763640" y="2182266"/>
                </a:lnTo>
                <a:lnTo>
                  <a:pt x="3776703" y="3370986"/>
                </a:lnTo>
                <a:lnTo>
                  <a:pt x="2953743" y="3384049"/>
                </a:lnTo>
                <a:lnTo>
                  <a:pt x="2983406" y="2144166"/>
                </a:lnTo>
                <a:lnTo>
                  <a:pt x="1820811" y="2160767"/>
                </a:lnTo>
                <a:lnTo>
                  <a:pt x="1789788" y="3375612"/>
                </a:lnTo>
                <a:lnTo>
                  <a:pt x="927431" y="3374524"/>
                </a:lnTo>
                <a:lnTo>
                  <a:pt x="906140" y="2146615"/>
                </a:lnTo>
                <a:lnTo>
                  <a:pt x="4782543" y="2143077"/>
                </a:lnTo>
                <a:lnTo>
                  <a:pt x="5803366" y="1292454"/>
                </a:lnTo>
                <a:lnTo>
                  <a:pt x="54172" y="1280160"/>
                </a:lnTo>
                <a:lnTo>
                  <a:pt x="13063" y="709237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99792" y="1760081"/>
            <a:ext cx="5814892" cy="339711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4892" h="3397111">
                <a:moveTo>
                  <a:pt x="384" y="1258644"/>
                </a:moveTo>
                <a:lnTo>
                  <a:pt x="0" y="26510"/>
                </a:lnTo>
                <a:lnTo>
                  <a:pt x="769171" y="26510"/>
                </a:lnTo>
                <a:lnTo>
                  <a:pt x="796065" y="1279392"/>
                </a:lnTo>
                <a:lnTo>
                  <a:pt x="1961350" y="1333180"/>
                </a:lnTo>
                <a:lnTo>
                  <a:pt x="1948287" y="92209"/>
                </a:lnTo>
                <a:lnTo>
                  <a:pt x="2797372" y="53020"/>
                </a:lnTo>
                <a:lnTo>
                  <a:pt x="2810435" y="1372369"/>
                </a:lnTo>
                <a:lnTo>
                  <a:pt x="3019441" y="1307054"/>
                </a:lnTo>
                <a:lnTo>
                  <a:pt x="2980252" y="53020"/>
                </a:lnTo>
                <a:lnTo>
                  <a:pt x="3816275" y="26894"/>
                </a:lnTo>
                <a:lnTo>
                  <a:pt x="3816659" y="1278623"/>
                </a:lnTo>
                <a:lnTo>
                  <a:pt x="5019595" y="1278624"/>
                </a:lnTo>
                <a:cubicBezTo>
                  <a:pt x="5016009" y="861381"/>
                  <a:pt x="5012424" y="444137"/>
                  <a:pt x="5008838" y="26894"/>
                </a:cubicBezTo>
                <a:lnTo>
                  <a:pt x="5803750" y="0"/>
                </a:lnTo>
                <a:lnTo>
                  <a:pt x="5776856" y="1251345"/>
                </a:lnTo>
                <a:lnTo>
                  <a:pt x="4782926" y="2195329"/>
                </a:lnTo>
                <a:lnTo>
                  <a:pt x="5749578" y="2130014"/>
                </a:lnTo>
                <a:lnTo>
                  <a:pt x="5814892" y="3384049"/>
                </a:lnTo>
                <a:lnTo>
                  <a:pt x="4991932" y="3384049"/>
                </a:lnTo>
                <a:lnTo>
                  <a:pt x="5018057" y="2182266"/>
                </a:lnTo>
                <a:lnTo>
                  <a:pt x="4795990" y="2130014"/>
                </a:lnTo>
                <a:lnTo>
                  <a:pt x="4835178" y="3384049"/>
                </a:lnTo>
                <a:lnTo>
                  <a:pt x="3986092" y="3397111"/>
                </a:lnTo>
                <a:lnTo>
                  <a:pt x="4012218" y="2143077"/>
                </a:lnTo>
                <a:lnTo>
                  <a:pt x="3777087" y="2182266"/>
                </a:lnTo>
                <a:lnTo>
                  <a:pt x="3790150" y="3370986"/>
                </a:lnTo>
                <a:lnTo>
                  <a:pt x="2967190" y="3384049"/>
                </a:lnTo>
                <a:lnTo>
                  <a:pt x="3006378" y="2182266"/>
                </a:lnTo>
                <a:lnTo>
                  <a:pt x="1803442" y="2141157"/>
                </a:lnTo>
                <a:lnTo>
                  <a:pt x="1869910" y="3369449"/>
                </a:lnTo>
                <a:lnTo>
                  <a:pt x="845629" y="3384049"/>
                </a:lnTo>
                <a:cubicBezTo>
                  <a:pt x="932675" y="2592448"/>
                  <a:pt x="858358" y="2177364"/>
                  <a:pt x="891615" y="2125351"/>
                </a:cubicBezTo>
                <a:lnTo>
                  <a:pt x="1948287" y="2156140"/>
                </a:lnTo>
                <a:lnTo>
                  <a:pt x="4795990" y="2143077"/>
                </a:lnTo>
                <a:lnTo>
                  <a:pt x="5789919" y="1238667"/>
                </a:lnTo>
                <a:lnTo>
                  <a:pt x="968572" y="1307054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084168" y="3198742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2117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7" y="427895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6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74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29" y="1788744"/>
            <a:ext cx="1966047" cy="36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508843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4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-0.16996 -0.04166 L -0.29635 -0.0849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12517 -0.19699 L -0.17621 -0.33935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-1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578 L -0.54166 0.05272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2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16146 -0.0310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0 L -0.1474 -0.18565 L -0.16354 -0.34306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96 0.00486 L -0.3559 0.58912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boy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ask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ask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37631" y="1756053"/>
            <a:ext cx="5865495" cy="341956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866878 w 5865495"/>
              <a:gd name="connsiteY9" fmla="*/ 0 h 3423830"/>
              <a:gd name="connsiteX10" fmla="*/ 3853815 w 5865495"/>
              <a:gd name="connsiteY10" fmla="*/ 1332412 h 3423830"/>
              <a:gd name="connsiteX11" fmla="*/ 5121185 w 5865495"/>
              <a:gd name="connsiteY11" fmla="*/ 1294312 h 3423830"/>
              <a:gd name="connsiteX12" fmla="*/ 5048795 w 5865495"/>
              <a:gd name="connsiteY12" fmla="*/ 47625 h 3423830"/>
              <a:gd name="connsiteX13" fmla="*/ 5815693 w 5865495"/>
              <a:gd name="connsiteY13" fmla="*/ 38100 h 3423830"/>
              <a:gd name="connsiteX14" fmla="*/ 5787118 w 5865495"/>
              <a:gd name="connsiteY14" fmla="*/ 1307375 h 3423830"/>
              <a:gd name="connsiteX15" fmla="*/ 4833529 w 5865495"/>
              <a:gd name="connsiteY15" fmla="*/ 2168435 h 3423830"/>
              <a:gd name="connsiteX16" fmla="*/ 5800181 w 5865495"/>
              <a:gd name="connsiteY16" fmla="*/ 2103120 h 3423830"/>
              <a:gd name="connsiteX17" fmla="*/ 5865495 w 5865495"/>
              <a:gd name="connsiteY17" fmla="*/ 3357155 h 3423830"/>
              <a:gd name="connsiteX18" fmla="*/ 5042535 w 5865495"/>
              <a:gd name="connsiteY18" fmla="*/ 3357155 h 3423830"/>
              <a:gd name="connsiteX19" fmla="*/ 5068660 w 5865495"/>
              <a:gd name="connsiteY19" fmla="*/ 2155372 h 3423830"/>
              <a:gd name="connsiteX20" fmla="*/ 4846593 w 5865495"/>
              <a:gd name="connsiteY20" fmla="*/ 2103120 h 3423830"/>
              <a:gd name="connsiteX21" fmla="*/ 4885781 w 5865495"/>
              <a:gd name="connsiteY21" fmla="*/ 3357155 h 3423830"/>
              <a:gd name="connsiteX22" fmla="*/ 4036695 w 5865495"/>
              <a:gd name="connsiteY22" fmla="*/ 3370217 h 3423830"/>
              <a:gd name="connsiteX23" fmla="*/ 4062821 w 5865495"/>
              <a:gd name="connsiteY23" fmla="*/ 2116183 h 3423830"/>
              <a:gd name="connsiteX24" fmla="*/ 3827690 w 5865495"/>
              <a:gd name="connsiteY24" fmla="*/ 2155372 h 3423830"/>
              <a:gd name="connsiteX25" fmla="*/ 3840753 w 5865495"/>
              <a:gd name="connsiteY25" fmla="*/ 3344092 h 3423830"/>
              <a:gd name="connsiteX26" fmla="*/ 3017793 w 5865495"/>
              <a:gd name="connsiteY26" fmla="*/ 3357155 h 3423830"/>
              <a:gd name="connsiteX27" fmla="*/ 3056981 w 5865495"/>
              <a:gd name="connsiteY27" fmla="*/ 2155372 h 3423830"/>
              <a:gd name="connsiteX28" fmla="*/ 1770561 w 5865495"/>
              <a:gd name="connsiteY28" fmla="*/ 2124348 h 3423830"/>
              <a:gd name="connsiteX29" fmla="*/ 1768113 w 5865495"/>
              <a:gd name="connsiteY29" fmla="*/ 3386818 h 3423830"/>
              <a:gd name="connsiteX30" fmla="*/ 1046390 w 5865495"/>
              <a:gd name="connsiteY30" fmla="*/ 3423830 h 3423830"/>
              <a:gd name="connsiteX31" fmla="*/ 1046390 w 5865495"/>
              <a:gd name="connsiteY31" fmla="*/ 2119721 h 3423830"/>
              <a:gd name="connsiteX32" fmla="*/ 4846593 w 5865495"/>
              <a:gd name="connsiteY32" fmla="*/ 2116183 h 3423830"/>
              <a:gd name="connsiteX33" fmla="*/ 5790656 w 5865495"/>
              <a:gd name="connsiteY33" fmla="*/ 1281249 h 3423830"/>
              <a:gd name="connsiteX34" fmla="*/ 133350 w 5865495"/>
              <a:gd name="connsiteY34" fmla="*/ 1289685 h 34238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1046390 w 5865495"/>
              <a:gd name="connsiteY30" fmla="*/ 20816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81190 w 5865495"/>
              <a:gd name="connsiteY30" fmla="*/ 21070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17681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716461 w 5865495"/>
              <a:gd name="connsiteY27" fmla="*/ 24418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865325 w 5865495"/>
              <a:gd name="connsiteY27" fmla="*/ 2416265 h 3360330"/>
              <a:gd name="connsiteX28" fmla="*/ 716461 w 5865495"/>
              <a:gd name="connsiteY28" fmla="*/ 2441848 h 3360330"/>
              <a:gd name="connsiteX29" fmla="*/ 688613 w 5865495"/>
              <a:gd name="connsiteY29" fmla="*/ 3348718 h 3360330"/>
              <a:gd name="connsiteX30" fmla="*/ 43090 w 5865495"/>
              <a:gd name="connsiteY30" fmla="*/ 3360330 h 3360330"/>
              <a:gd name="connsiteX31" fmla="*/ 81190 w 5865495"/>
              <a:gd name="connsiteY31" fmla="*/ 2107021 h 3360330"/>
              <a:gd name="connsiteX32" fmla="*/ 4846593 w 5865495"/>
              <a:gd name="connsiteY32" fmla="*/ 2078083 h 3360330"/>
              <a:gd name="connsiteX33" fmla="*/ 5790656 w 5865495"/>
              <a:gd name="connsiteY33" fmla="*/ 1243149 h 3360330"/>
              <a:gd name="connsiteX34" fmla="*/ 133350 w 5865495"/>
              <a:gd name="connsiteY34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16461 w 5865495"/>
              <a:gd name="connsiteY29" fmla="*/ 24418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1005025 w 5865495"/>
              <a:gd name="connsiteY28" fmla="*/ 21368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055825 w 5865495"/>
              <a:gd name="connsiteY27" fmla="*/ 3419565 h 3419565"/>
              <a:gd name="connsiteX28" fmla="*/ 1005025 w 5865495"/>
              <a:gd name="connsiteY28" fmla="*/ 2136865 h 3419565"/>
              <a:gd name="connsiteX29" fmla="*/ 741861 w 5865495"/>
              <a:gd name="connsiteY29" fmla="*/ 2137048 h 3419565"/>
              <a:gd name="connsiteX30" fmla="*/ 688613 w 5865495"/>
              <a:gd name="connsiteY30" fmla="*/ 3348718 h 3419565"/>
              <a:gd name="connsiteX31" fmla="*/ 43090 w 5865495"/>
              <a:gd name="connsiteY31" fmla="*/ 3360330 h 3419565"/>
              <a:gd name="connsiteX32" fmla="*/ 81190 w 5865495"/>
              <a:gd name="connsiteY32" fmla="*/ 2107021 h 3419565"/>
              <a:gd name="connsiteX33" fmla="*/ 4846593 w 5865495"/>
              <a:gd name="connsiteY33" fmla="*/ 2078083 h 3419565"/>
              <a:gd name="connsiteX34" fmla="*/ 5790656 w 5865495"/>
              <a:gd name="connsiteY34" fmla="*/ 1243149 h 3419565"/>
              <a:gd name="connsiteX35" fmla="*/ 133350 w 5865495"/>
              <a:gd name="connsiteY35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957525 w 5865495"/>
              <a:gd name="connsiteY27" fmla="*/ 28353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754325 w 5865495"/>
              <a:gd name="connsiteY27" fmla="*/ 33560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2376625 w 5865495"/>
              <a:gd name="connsiteY27" fmla="*/ 2759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3843293 w 5865495"/>
              <a:gd name="connsiteY19" fmla="*/ 21412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65495" h="3419565">
                <a:moveTo>
                  <a:pt x="0" y="1268730"/>
                </a:moveTo>
                <a:lnTo>
                  <a:pt x="13063" y="22588"/>
                </a:lnTo>
                <a:lnTo>
                  <a:pt x="769348" y="13063"/>
                </a:lnTo>
                <a:lnTo>
                  <a:pt x="826498" y="1230086"/>
                </a:lnTo>
                <a:lnTo>
                  <a:pt x="1021353" y="1191986"/>
                </a:lnTo>
                <a:lnTo>
                  <a:pt x="944790" y="52615"/>
                </a:lnTo>
                <a:lnTo>
                  <a:pt x="1654175" y="64226"/>
                </a:lnTo>
                <a:lnTo>
                  <a:pt x="1705338" y="1180375"/>
                </a:lnTo>
                <a:lnTo>
                  <a:pt x="3070044" y="1242060"/>
                </a:lnTo>
                <a:lnTo>
                  <a:pt x="3853815" y="1294312"/>
                </a:lnTo>
                <a:lnTo>
                  <a:pt x="5121185" y="1256212"/>
                </a:lnTo>
                <a:lnTo>
                  <a:pt x="5048795" y="9525"/>
                </a:lnTo>
                <a:lnTo>
                  <a:pt x="5815693" y="0"/>
                </a:lnTo>
                <a:lnTo>
                  <a:pt x="5787118" y="1269275"/>
                </a:lnTo>
                <a:lnTo>
                  <a:pt x="3804829" y="2130335"/>
                </a:lnTo>
                <a:lnTo>
                  <a:pt x="5800181" y="2065020"/>
                </a:lnTo>
                <a:lnTo>
                  <a:pt x="5865495" y="3319055"/>
                </a:lnTo>
                <a:lnTo>
                  <a:pt x="5042535" y="3319055"/>
                </a:lnTo>
                <a:lnTo>
                  <a:pt x="5068660" y="2117272"/>
                </a:lnTo>
                <a:lnTo>
                  <a:pt x="3843293" y="2141220"/>
                </a:lnTo>
                <a:lnTo>
                  <a:pt x="3869781" y="3306355"/>
                </a:lnTo>
                <a:lnTo>
                  <a:pt x="3109595" y="3319417"/>
                </a:lnTo>
                <a:lnTo>
                  <a:pt x="3123021" y="2116183"/>
                </a:lnTo>
                <a:lnTo>
                  <a:pt x="2760890" y="2079172"/>
                </a:lnTo>
                <a:lnTo>
                  <a:pt x="2748553" y="3356792"/>
                </a:lnTo>
                <a:lnTo>
                  <a:pt x="1976393" y="3357155"/>
                </a:lnTo>
                <a:lnTo>
                  <a:pt x="2028281" y="2104572"/>
                </a:lnTo>
                <a:lnTo>
                  <a:pt x="1830525" y="2124165"/>
                </a:lnTo>
                <a:lnTo>
                  <a:pt x="1754325" y="3356065"/>
                </a:lnTo>
                <a:lnTo>
                  <a:pt x="1055825" y="3419565"/>
                </a:lnTo>
                <a:lnTo>
                  <a:pt x="1005025" y="2136865"/>
                </a:lnTo>
                <a:lnTo>
                  <a:pt x="741861" y="2137048"/>
                </a:lnTo>
                <a:lnTo>
                  <a:pt x="688613" y="3348718"/>
                </a:lnTo>
                <a:lnTo>
                  <a:pt x="43090" y="3360330"/>
                </a:lnTo>
                <a:lnTo>
                  <a:pt x="81190" y="2107021"/>
                </a:lnTo>
                <a:lnTo>
                  <a:pt x="3843293" y="2116183"/>
                </a:lnTo>
                <a:lnTo>
                  <a:pt x="5790656" y="1243149"/>
                </a:lnTo>
                <a:lnTo>
                  <a:pt x="133350" y="1251585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470162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6732239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5773291" y="175952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23823" y="1728210"/>
            <a:ext cx="5808617" cy="350099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3810000 w 5808617"/>
              <a:gd name="connsiteY10" fmla="*/ 0 h 3415393"/>
              <a:gd name="connsiteX11" fmla="*/ 3796937 w 5808617"/>
              <a:gd name="connsiteY11" fmla="*/ 1332412 h 3415393"/>
              <a:gd name="connsiteX12" fmla="*/ 5064307 w 5808617"/>
              <a:gd name="connsiteY12" fmla="*/ 1294312 h 3415393"/>
              <a:gd name="connsiteX13" fmla="*/ 5096692 w 5808617"/>
              <a:gd name="connsiteY13" fmla="*/ 57150 h 3415393"/>
              <a:gd name="connsiteX14" fmla="*/ 5787390 w 5808617"/>
              <a:gd name="connsiteY14" fmla="*/ 47625 h 3415393"/>
              <a:gd name="connsiteX15" fmla="*/ 5720715 w 5808617"/>
              <a:gd name="connsiteY15" fmla="*/ 1316900 h 3415393"/>
              <a:gd name="connsiteX16" fmla="*/ 4776651 w 5808617"/>
              <a:gd name="connsiteY16" fmla="*/ 2168435 h 3415393"/>
              <a:gd name="connsiteX17" fmla="*/ 5743303 w 5808617"/>
              <a:gd name="connsiteY17" fmla="*/ 2103120 h 3415393"/>
              <a:gd name="connsiteX18" fmla="*/ 5808617 w 5808617"/>
              <a:gd name="connsiteY18" fmla="*/ 3357155 h 3415393"/>
              <a:gd name="connsiteX19" fmla="*/ 4985657 w 5808617"/>
              <a:gd name="connsiteY19" fmla="*/ 3357155 h 3415393"/>
              <a:gd name="connsiteX20" fmla="*/ 5011782 w 5808617"/>
              <a:gd name="connsiteY20" fmla="*/ 2155372 h 3415393"/>
              <a:gd name="connsiteX21" fmla="*/ 4789715 w 5808617"/>
              <a:gd name="connsiteY21" fmla="*/ 2103120 h 3415393"/>
              <a:gd name="connsiteX22" fmla="*/ 4828903 w 5808617"/>
              <a:gd name="connsiteY22" fmla="*/ 3357155 h 3415393"/>
              <a:gd name="connsiteX23" fmla="*/ 3979817 w 5808617"/>
              <a:gd name="connsiteY23" fmla="*/ 3370217 h 3415393"/>
              <a:gd name="connsiteX24" fmla="*/ 4005943 w 5808617"/>
              <a:gd name="connsiteY24" fmla="*/ 2116183 h 3415393"/>
              <a:gd name="connsiteX25" fmla="*/ 3770812 w 5808617"/>
              <a:gd name="connsiteY25" fmla="*/ 2155372 h 3415393"/>
              <a:gd name="connsiteX26" fmla="*/ 3783875 w 5808617"/>
              <a:gd name="connsiteY26" fmla="*/ 3344092 h 3415393"/>
              <a:gd name="connsiteX27" fmla="*/ 2960915 w 5808617"/>
              <a:gd name="connsiteY27" fmla="*/ 3357155 h 3415393"/>
              <a:gd name="connsiteX28" fmla="*/ 2990578 w 5808617"/>
              <a:gd name="connsiteY28" fmla="*/ 2098222 h 3415393"/>
              <a:gd name="connsiteX29" fmla="*/ 1723208 w 5808617"/>
              <a:gd name="connsiteY29" fmla="*/ 2124348 h 3415393"/>
              <a:gd name="connsiteX30" fmla="*/ 1701710 w 5808617"/>
              <a:gd name="connsiteY30" fmla="*/ 3415393 h 3415393"/>
              <a:gd name="connsiteX31" fmla="*/ 970462 w 5808617"/>
              <a:gd name="connsiteY31" fmla="*/ 3395255 h 3415393"/>
              <a:gd name="connsiteX32" fmla="*/ 1037137 w 5808617"/>
              <a:gd name="connsiteY32" fmla="*/ 2110196 h 3415393"/>
              <a:gd name="connsiteX33" fmla="*/ 4789715 w 5808617"/>
              <a:gd name="connsiteY33" fmla="*/ 2116183 h 3415393"/>
              <a:gd name="connsiteX34" fmla="*/ 5705203 w 5808617"/>
              <a:gd name="connsiteY34" fmla="*/ 1290774 h 3415393"/>
              <a:gd name="connsiteX35" fmla="*/ 1780833 w 5808617"/>
              <a:gd name="connsiteY35" fmla="*/ 1296392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1037137 w 5808617"/>
              <a:gd name="connsiteY31" fmla="*/ 20895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97337 w 5808617"/>
              <a:gd name="connsiteY31" fmla="*/ 21530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412672"/>
              <a:gd name="connsiteX1" fmla="*/ 18325 w 5808617"/>
              <a:gd name="connsiteY1" fmla="*/ 412109 h 3412672"/>
              <a:gd name="connsiteX2" fmla="*/ 0 w 5808617"/>
              <a:gd name="connsiteY2" fmla="*/ 0 h 3412672"/>
              <a:gd name="connsiteX3" fmla="*/ 760095 w 5808617"/>
              <a:gd name="connsiteY3" fmla="*/ 30480 h 3412672"/>
              <a:gd name="connsiteX4" fmla="*/ 769620 w 5808617"/>
              <a:gd name="connsiteY4" fmla="*/ 1237978 h 3412672"/>
              <a:gd name="connsiteX5" fmla="*/ 1040675 w 5808617"/>
              <a:gd name="connsiteY5" fmla="*/ 1260203 h 3412672"/>
              <a:gd name="connsiteX6" fmla="*/ 964112 w 5808617"/>
              <a:gd name="connsiteY6" fmla="*/ 70032 h 3412672"/>
              <a:gd name="connsiteX7" fmla="*/ 1660797 w 5808617"/>
              <a:gd name="connsiteY7" fmla="*/ 30843 h 3412672"/>
              <a:gd name="connsiteX8" fmla="*/ 1711960 w 5808617"/>
              <a:gd name="connsiteY8" fmla="*/ 1261292 h 3412672"/>
              <a:gd name="connsiteX9" fmla="*/ 3013166 w 5808617"/>
              <a:gd name="connsiteY9" fmla="*/ 1259477 h 3412672"/>
              <a:gd name="connsiteX10" fmla="*/ 3796937 w 5808617"/>
              <a:gd name="connsiteY10" fmla="*/ 1311729 h 3412672"/>
              <a:gd name="connsiteX11" fmla="*/ 5064307 w 5808617"/>
              <a:gd name="connsiteY11" fmla="*/ 1273629 h 3412672"/>
              <a:gd name="connsiteX12" fmla="*/ 5096692 w 5808617"/>
              <a:gd name="connsiteY12" fmla="*/ 36467 h 3412672"/>
              <a:gd name="connsiteX13" fmla="*/ 5787390 w 5808617"/>
              <a:gd name="connsiteY13" fmla="*/ 26942 h 3412672"/>
              <a:gd name="connsiteX14" fmla="*/ 5720715 w 5808617"/>
              <a:gd name="connsiteY14" fmla="*/ 1296217 h 3412672"/>
              <a:gd name="connsiteX15" fmla="*/ 4776651 w 5808617"/>
              <a:gd name="connsiteY15" fmla="*/ 2147752 h 3412672"/>
              <a:gd name="connsiteX16" fmla="*/ 5743303 w 5808617"/>
              <a:gd name="connsiteY16" fmla="*/ 2082437 h 3412672"/>
              <a:gd name="connsiteX17" fmla="*/ 5808617 w 5808617"/>
              <a:gd name="connsiteY17" fmla="*/ 3336472 h 3412672"/>
              <a:gd name="connsiteX18" fmla="*/ 4985657 w 5808617"/>
              <a:gd name="connsiteY18" fmla="*/ 3336472 h 3412672"/>
              <a:gd name="connsiteX19" fmla="*/ 5011782 w 5808617"/>
              <a:gd name="connsiteY19" fmla="*/ 2134689 h 3412672"/>
              <a:gd name="connsiteX20" fmla="*/ 4789715 w 5808617"/>
              <a:gd name="connsiteY20" fmla="*/ 2082437 h 3412672"/>
              <a:gd name="connsiteX21" fmla="*/ 4828903 w 5808617"/>
              <a:gd name="connsiteY21" fmla="*/ 3336472 h 3412672"/>
              <a:gd name="connsiteX22" fmla="*/ 3979817 w 5808617"/>
              <a:gd name="connsiteY22" fmla="*/ 3349534 h 3412672"/>
              <a:gd name="connsiteX23" fmla="*/ 4005943 w 5808617"/>
              <a:gd name="connsiteY23" fmla="*/ 2095500 h 3412672"/>
              <a:gd name="connsiteX24" fmla="*/ 3770812 w 5808617"/>
              <a:gd name="connsiteY24" fmla="*/ 2134689 h 3412672"/>
              <a:gd name="connsiteX25" fmla="*/ 3783875 w 5808617"/>
              <a:gd name="connsiteY25" fmla="*/ 3323409 h 3412672"/>
              <a:gd name="connsiteX26" fmla="*/ 2960915 w 5808617"/>
              <a:gd name="connsiteY26" fmla="*/ 3336472 h 3412672"/>
              <a:gd name="connsiteX27" fmla="*/ 2990578 w 5808617"/>
              <a:gd name="connsiteY27" fmla="*/ 2077539 h 3412672"/>
              <a:gd name="connsiteX28" fmla="*/ 1723208 w 5808617"/>
              <a:gd name="connsiteY28" fmla="*/ 2103665 h 3412672"/>
              <a:gd name="connsiteX29" fmla="*/ 1701710 w 5808617"/>
              <a:gd name="connsiteY29" fmla="*/ 3394710 h 3412672"/>
              <a:gd name="connsiteX30" fmla="*/ 56062 w 5808617"/>
              <a:gd name="connsiteY30" fmla="*/ 3412672 h 3412672"/>
              <a:gd name="connsiteX31" fmla="*/ 97337 w 5808617"/>
              <a:gd name="connsiteY31" fmla="*/ 2153013 h 3412672"/>
              <a:gd name="connsiteX32" fmla="*/ 4789715 w 5808617"/>
              <a:gd name="connsiteY32" fmla="*/ 2095500 h 3412672"/>
              <a:gd name="connsiteX33" fmla="*/ 5705203 w 5808617"/>
              <a:gd name="connsiteY33" fmla="*/ 1270091 h 3412672"/>
              <a:gd name="connsiteX34" fmla="*/ 1780833 w 5808617"/>
              <a:gd name="connsiteY34" fmla="*/ 1275709 h 3412672"/>
              <a:gd name="connsiteX35" fmla="*/ 78377 w 5808617"/>
              <a:gd name="connsiteY35" fmla="*/ 1274717 h 3412672"/>
              <a:gd name="connsiteX36" fmla="*/ 28303 w 5808617"/>
              <a:gd name="connsiteY36" fmla="*/ 386443 h 3412672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723208 w 5808617"/>
              <a:gd name="connsiteY28" fmla="*/ 21036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732608 w 5808617"/>
              <a:gd name="connsiteY28" fmla="*/ 23957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32608 w 5808617"/>
              <a:gd name="connsiteY29" fmla="*/ 23957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83408 w 5808617"/>
              <a:gd name="connsiteY29" fmla="*/ 21798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158533 w 5808617"/>
              <a:gd name="connsiteY29" fmla="*/ 23298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006133 w 5808617"/>
              <a:gd name="connsiteY29" fmla="*/ 21647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574641"/>
              <a:gd name="connsiteX1" fmla="*/ 18325 w 5808617"/>
              <a:gd name="connsiteY1" fmla="*/ 412109 h 3574641"/>
              <a:gd name="connsiteX2" fmla="*/ 0 w 5808617"/>
              <a:gd name="connsiteY2" fmla="*/ 0 h 3574641"/>
              <a:gd name="connsiteX3" fmla="*/ 760095 w 5808617"/>
              <a:gd name="connsiteY3" fmla="*/ 30480 h 3574641"/>
              <a:gd name="connsiteX4" fmla="*/ 769620 w 5808617"/>
              <a:gd name="connsiteY4" fmla="*/ 1237978 h 3574641"/>
              <a:gd name="connsiteX5" fmla="*/ 1040675 w 5808617"/>
              <a:gd name="connsiteY5" fmla="*/ 1260203 h 3574641"/>
              <a:gd name="connsiteX6" fmla="*/ 964112 w 5808617"/>
              <a:gd name="connsiteY6" fmla="*/ 70032 h 3574641"/>
              <a:gd name="connsiteX7" fmla="*/ 1660797 w 5808617"/>
              <a:gd name="connsiteY7" fmla="*/ 30843 h 3574641"/>
              <a:gd name="connsiteX8" fmla="*/ 1711960 w 5808617"/>
              <a:gd name="connsiteY8" fmla="*/ 1261292 h 3574641"/>
              <a:gd name="connsiteX9" fmla="*/ 3013166 w 5808617"/>
              <a:gd name="connsiteY9" fmla="*/ 1259477 h 3574641"/>
              <a:gd name="connsiteX10" fmla="*/ 3796937 w 5808617"/>
              <a:gd name="connsiteY10" fmla="*/ 1311729 h 3574641"/>
              <a:gd name="connsiteX11" fmla="*/ 5064307 w 5808617"/>
              <a:gd name="connsiteY11" fmla="*/ 1273629 h 3574641"/>
              <a:gd name="connsiteX12" fmla="*/ 5096692 w 5808617"/>
              <a:gd name="connsiteY12" fmla="*/ 36467 h 3574641"/>
              <a:gd name="connsiteX13" fmla="*/ 5787390 w 5808617"/>
              <a:gd name="connsiteY13" fmla="*/ 26942 h 3574641"/>
              <a:gd name="connsiteX14" fmla="*/ 5720715 w 5808617"/>
              <a:gd name="connsiteY14" fmla="*/ 1296217 h 3574641"/>
              <a:gd name="connsiteX15" fmla="*/ 4776651 w 5808617"/>
              <a:gd name="connsiteY15" fmla="*/ 2147752 h 3574641"/>
              <a:gd name="connsiteX16" fmla="*/ 5743303 w 5808617"/>
              <a:gd name="connsiteY16" fmla="*/ 2082437 h 3574641"/>
              <a:gd name="connsiteX17" fmla="*/ 5808617 w 5808617"/>
              <a:gd name="connsiteY17" fmla="*/ 3336472 h 3574641"/>
              <a:gd name="connsiteX18" fmla="*/ 4985657 w 5808617"/>
              <a:gd name="connsiteY18" fmla="*/ 3336472 h 3574641"/>
              <a:gd name="connsiteX19" fmla="*/ 5011782 w 5808617"/>
              <a:gd name="connsiteY19" fmla="*/ 2134689 h 3574641"/>
              <a:gd name="connsiteX20" fmla="*/ 4789715 w 5808617"/>
              <a:gd name="connsiteY20" fmla="*/ 2082437 h 3574641"/>
              <a:gd name="connsiteX21" fmla="*/ 4828903 w 5808617"/>
              <a:gd name="connsiteY21" fmla="*/ 3336472 h 3574641"/>
              <a:gd name="connsiteX22" fmla="*/ 3979817 w 5808617"/>
              <a:gd name="connsiteY22" fmla="*/ 3349534 h 3574641"/>
              <a:gd name="connsiteX23" fmla="*/ 4005943 w 5808617"/>
              <a:gd name="connsiteY23" fmla="*/ 2095500 h 3574641"/>
              <a:gd name="connsiteX24" fmla="*/ 3770812 w 5808617"/>
              <a:gd name="connsiteY24" fmla="*/ 2134689 h 3574641"/>
              <a:gd name="connsiteX25" fmla="*/ 3783875 w 5808617"/>
              <a:gd name="connsiteY25" fmla="*/ 3323409 h 3574641"/>
              <a:gd name="connsiteX26" fmla="*/ 2960915 w 5808617"/>
              <a:gd name="connsiteY26" fmla="*/ 3336472 h 3574641"/>
              <a:gd name="connsiteX27" fmla="*/ 2990578 w 5808617"/>
              <a:gd name="connsiteY27" fmla="*/ 2077539 h 3574641"/>
              <a:gd name="connsiteX28" fmla="*/ 1704633 w 5808617"/>
              <a:gd name="connsiteY28" fmla="*/ 3422008 h 3574641"/>
              <a:gd name="connsiteX29" fmla="*/ 1044233 w 5808617"/>
              <a:gd name="connsiteY29" fmla="*/ 3434708 h 3574641"/>
              <a:gd name="connsiteX30" fmla="*/ 1006133 w 5808617"/>
              <a:gd name="connsiteY30" fmla="*/ 2164708 h 3574641"/>
              <a:gd name="connsiteX31" fmla="*/ 783408 w 5808617"/>
              <a:gd name="connsiteY31" fmla="*/ 2179865 h 3574641"/>
              <a:gd name="connsiteX32" fmla="*/ 698410 w 5808617"/>
              <a:gd name="connsiteY32" fmla="*/ 3432810 h 3574641"/>
              <a:gd name="connsiteX33" fmla="*/ 56062 w 5808617"/>
              <a:gd name="connsiteY33" fmla="*/ 3412672 h 3574641"/>
              <a:gd name="connsiteX34" fmla="*/ 97337 w 5808617"/>
              <a:gd name="connsiteY34" fmla="*/ 2153013 h 3574641"/>
              <a:gd name="connsiteX35" fmla="*/ 4789715 w 5808617"/>
              <a:gd name="connsiteY35" fmla="*/ 2095500 h 3574641"/>
              <a:gd name="connsiteX36" fmla="*/ 5705203 w 5808617"/>
              <a:gd name="connsiteY36" fmla="*/ 1270091 h 3574641"/>
              <a:gd name="connsiteX37" fmla="*/ 1780833 w 5808617"/>
              <a:gd name="connsiteY37" fmla="*/ 1275709 h 3574641"/>
              <a:gd name="connsiteX38" fmla="*/ 78377 w 5808617"/>
              <a:gd name="connsiteY38" fmla="*/ 1274717 h 3574641"/>
              <a:gd name="connsiteX39" fmla="*/ 28303 w 5808617"/>
              <a:gd name="connsiteY39" fmla="*/ 386443 h 3574641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704633 w 5808617"/>
              <a:gd name="connsiteY28" fmla="*/ 3422008 h 3500990"/>
              <a:gd name="connsiteX29" fmla="*/ 1044233 w 5808617"/>
              <a:gd name="connsiteY29" fmla="*/ 3434708 h 3500990"/>
              <a:gd name="connsiteX30" fmla="*/ 1006133 w 5808617"/>
              <a:gd name="connsiteY30" fmla="*/ 2164708 h 3500990"/>
              <a:gd name="connsiteX31" fmla="*/ 783408 w 5808617"/>
              <a:gd name="connsiteY31" fmla="*/ 2179865 h 3500990"/>
              <a:gd name="connsiteX32" fmla="*/ 698410 w 5808617"/>
              <a:gd name="connsiteY32" fmla="*/ 3432810 h 3500990"/>
              <a:gd name="connsiteX33" fmla="*/ 56062 w 5808617"/>
              <a:gd name="connsiteY33" fmla="*/ 3412672 h 3500990"/>
              <a:gd name="connsiteX34" fmla="*/ 97337 w 5808617"/>
              <a:gd name="connsiteY34" fmla="*/ 2153013 h 3500990"/>
              <a:gd name="connsiteX35" fmla="*/ 4789715 w 5808617"/>
              <a:gd name="connsiteY35" fmla="*/ 2095500 h 3500990"/>
              <a:gd name="connsiteX36" fmla="*/ 5705203 w 5808617"/>
              <a:gd name="connsiteY36" fmla="*/ 1270091 h 3500990"/>
              <a:gd name="connsiteX37" fmla="*/ 1780833 w 5808617"/>
              <a:gd name="connsiteY37" fmla="*/ 1275709 h 3500990"/>
              <a:gd name="connsiteX38" fmla="*/ 78377 w 5808617"/>
              <a:gd name="connsiteY38" fmla="*/ 1274717 h 3500990"/>
              <a:gd name="connsiteX39" fmla="*/ 28303 w 5808617"/>
              <a:gd name="connsiteY39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2479333 w 5808617"/>
              <a:gd name="connsiteY28" fmla="*/ 2558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3875315 w 5808617"/>
              <a:gd name="connsiteY20" fmla="*/ 21459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08617" h="3500990">
                <a:moveTo>
                  <a:pt x="38372" y="390797"/>
                </a:moveTo>
                <a:cubicBezTo>
                  <a:pt x="25340" y="194701"/>
                  <a:pt x="155182" y="570105"/>
                  <a:pt x="18325" y="412109"/>
                </a:cubicBezTo>
                <a:lnTo>
                  <a:pt x="0" y="0"/>
                </a:lnTo>
                <a:lnTo>
                  <a:pt x="760095" y="30480"/>
                </a:lnTo>
                <a:lnTo>
                  <a:pt x="769620" y="1237978"/>
                </a:lnTo>
                <a:lnTo>
                  <a:pt x="1040675" y="1260203"/>
                </a:lnTo>
                <a:lnTo>
                  <a:pt x="964112" y="70032"/>
                </a:lnTo>
                <a:lnTo>
                  <a:pt x="1660797" y="30843"/>
                </a:lnTo>
                <a:lnTo>
                  <a:pt x="1711960" y="1261292"/>
                </a:lnTo>
                <a:lnTo>
                  <a:pt x="3013166" y="1259477"/>
                </a:lnTo>
                <a:lnTo>
                  <a:pt x="3796937" y="1311729"/>
                </a:lnTo>
                <a:lnTo>
                  <a:pt x="5064307" y="1273629"/>
                </a:lnTo>
                <a:lnTo>
                  <a:pt x="5096692" y="36467"/>
                </a:lnTo>
                <a:lnTo>
                  <a:pt x="5787390" y="26942"/>
                </a:lnTo>
                <a:lnTo>
                  <a:pt x="5720715" y="1296217"/>
                </a:lnTo>
                <a:lnTo>
                  <a:pt x="3849551" y="2147752"/>
                </a:lnTo>
                <a:lnTo>
                  <a:pt x="5743303" y="2082437"/>
                </a:lnTo>
                <a:lnTo>
                  <a:pt x="5808617" y="3336472"/>
                </a:lnTo>
                <a:lnTo>
                  <a:pt x="4985657" y="3336472"/>
                </a:lnTo>
                <a:lnTo>
                  <a:pt x="5011782" y="2134689"/>
                </a:lnTo>
                <a:lnTo>
                  <a:pt x="3875315" y="2145937"/>
                </a:lnTo>
                <a:lnTo>
                  <a:pt x="3889103" y="3298372"/>
                </a:lnTo>
                <a:lnTo>
                  <a:pt x="3141617" y="3324134"/>
                </a:lnTo>
                <a:lnTo>
                  <a:pt x="3129643" y="2095500"/>
                </a:lnTo>
                <a:lnTo>
                  <a:pt x="2843712" y="2160089"/>
                </a:lnTo>
                <a:lnTo>
                  <a:pt x="2780575" y="3361509"/>
                </a:lnTo>
                <a:lnTo>
                  <a:pt x="2008415" y="3374572"/>
                </a:lnTo>
                <a:lnTo>
                  <a:pt x="2063478" y="2179139"/>
                </a:lnTo>
                <a:cubicBezTo>
                  <a:pt x="1983214" y="2049462"/>
                  <a:pt x="1804657" y="2156530"/>
                  <a:pt x="1806233" y="2177408"/>
                </a:cubicBezTo>
                <a:cubicBezTo>
                  <a:pt x="1795109" y="2185586"/>
                  <a:pt x="1943816" y="3275958"/>
                  <a:pt x="1704633" y="3422008"/>
                </a:cubicBezTo>
                <a:cubicBezTo>
                  <a:pt x="1011942" y="3406903"/>
                  <a:pt x="1175466" y="3597691"/>
                  <a:pt x="1044233" y="3434708"/>
                </a:cubicBezTo>
                <a:lnTo>
                  <a:pt x="1006133" y="2164708"/>
                </a:lnTo>
                <a:lnTo>
                  <a:pt x="783408" y="2179865"/>
                </a:lnTo>
                <a:lnTo>
                  <a:pt x="698410" y="3432810"/>
                </a:lnTo>
                <a:lnTo>
                  <a:pt x="56062" y="3412672"/>
                </a:lnTo>
                <a:lnTo>
                  <a:pt x="97337" y="2153013"/>
                </a:lnTo>
                <a:lnTo>
                  <a:pt x="3862615" y="2159000"/>
                </a:lnTo>
                <a:lnTo>
                  <a:pt x="5705203" y="1270091"/>
                </a:lnTo>
                <a:lnTo>
                  <a:pt x="1780833" y="1275709"/>
                </a:lnTo>
                <a:lnTo>
                  <a:pt x="78377" y="1274717"/>
                </a:lnTo>
                <a:lnTo>
                  <a:pt x="28303" y="386443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49480" y="1724667"/>
            <a:ext cx="5854967" cy="34636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828 w 5817198"/>
              <a:gd name="connsiteY9" fmla="*/ 26894 h 3397111"/>
              <a:gd name="connsiteX10" fmla="*/ 3789765 w 5817198"/>
              <a:gd name="connsiteY10" fmla="*/ 1359306 h 3397111"/>
              <a:gd name="connsiteX11" fmla="*/ 4938913 w 5817198"/>
              <a:gd name="connsiteY11" fmla="*/ 1238282 h 3397111"/>
              <a:gd name="connsiteX12" fmla="*/ 4981944 w 5817198"/>
              <a:gd name="connsiteY12" fmla="*/ 0 h 3397111"/>
              <a:gd name="connsiteX13" fmla="*/ 5803750 w 5817198"/>
              <a:gd name="connsiteY13" fmla="*/ 13447 h 3397111"/>
              <a:gd name="connsiteX14" fmla="*/ 5817198 w 5817198"/>
              <a:gd name="connsiteY14" fmla="*/ 1251345 h 3397111"/>
              <a:gd name="connsiteX15" fmla="*/ 4769479 w 5817198"/>
              <a:gd name="connsiteY15" fmla="*/ 2195329 h 3397111"/>
              <a:gd name="connsiteX16" fmla="*/ 5736131 w 5817198"/>
              <a:gd name="connsiteY16" fmla="*/ 2130014 h 3397111"/>
              <a:gd name="connsiteX17" fmla="*/ 5801445 w 5817198"/>
              <a:gd name="connsiteY17" fmla="*/ 3384049 h 3397111"/>
              <a:gd name="connsiteX18" fmla="*/ 4978485 w 5817198"/>
              <a:gd name="connsiteY18" fmla="*/ 3384049 h 3397111"/>
              <a:gd name="connsiteX19" fmla="*/ 5004610 w 5817198"/>
              <a:gd name="connsiteY19" fmla="*/ 2182266 h 3397111"/>
              <a:gd name="connsiteX20" fmla="*/ 4782543 w 5817198"/>
              <a:gd name="connsiteY20" fmla="*/ 2130014 h 3397111"/>
              <a:gd name="connsiteX21" fmla="*/ 4821731 w 5817198"/>
              <a:gd name="connsiteY21" fmla="*/ 3384049 h 3397111"/>
              <a:gd name="connsiteX22" fmla="*/ 3972645 w 5817198"/>
              <a:gd name="connsiteY22" fmla="*/ 3397111 h 3397111"/>
              <a:gd name="connsiteX23" fmla="*/ 3998771 w 5817198"/>
              <a:gd name="connsiteY23" fmla="*/ 2143077 h 3397111"/>
              <a:gd name="connsiteX24" fmla="*/ 3763640 w 5817198"/>
              <a:gd name="connsiteY24" fmla="*/ 2182266 h 3397111"/>
              <a:gd name="connsiteX25" fmla="*/ 3776703 w 5817198"/>
              <a:gd name="connsiteY25" fmla="*/ 3370986 h 3397111"/>
              <a:gd name="connsiteX26" fmla="*/ 2953743 w 5817198"/>
              <a:gd name="connsiteY26" fmla="*/ 338404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789765 w 5817198"/>
              <a:gd name="connsiteY9" fmla="*/ 13593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17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1827557 w 5854967"/>
              <a:gd name="connsiteY28" fmla="*/ 33756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005876 w 5854967"/>
              <a:gd name="connsiteY27" fmla="*/ 2168251 h 3412624"/>
              <a:gd name="connsiteX28" fmla="*/ 740980 w 5854967"/>
              <a:gd name="connsiteY28" fmla="*/ 2186167 h 3412624"/>
              <a:gd name="connsiteX29" fmla="*/ 684557 w 5854967"/>
              <a:gd name="connsiteY29" fmla="*/ 3388312 h 3412624"/>
              <a:gd name="connsiteX30" fmla="*/ 0 w 5854967"/>
              <a:gd name="connsiteY30" fmla="*/ 3412624 h 3412624"/>
              <a:gd name="connsiteX31" fmla="*/ 54909 w 5854967"/>
              <a:gd name="connsiteY31" fmla="*/ 2146615 h 3412624"/>
              <a:gd name="connsiteX32" fmla="*/ 4820312 w 5854967"/>
              <a:gd name="connsiteY32" fmla="*/ 2143077 h 3412624"/>
              <a:gd name="connsiteX33" fmla="*/ 5841135 w 5854967"/>
              <a:gd name="connsiteY33" fmla="*/ 1292454 h 3412624"/>
              <a:gd name="connsiteX34" fmla="*/ 91941 w 5854967"/>
              <a:gd name="connsiteY34" fmla="*/ 1280160 h 3412624"/>
              <a:gd name="connsiteX35" fmla="*/ 50832 w 5854967"/>
              <a:gd name="connsiteY35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145576 w 5854967"/>
              <a:gd name="connsiteY27" fmla="*/ 2168251 h 3412624"/>
              <a:gd name="connsiteX28" fmla="*/ 1005876 w 5854967"/>
              <a:gd name="connsiteY28" fmla="*/ 2168251 h 3412624"/>
              <a:gd name="connsiteX29" fmla="*/ 740980 w 5854967"/>
              <a:gd name="connsiteY29" fmla="*/ 2186167 h 3412624"/>
              <a:gd name="connsiteX30" fmla="*/ 684557 w 5854967"/>
              <a:gd name="connsiteY30" fmla="*/ 3388312 h 3412624"/>
              <a:gd name="connsiteX31" fmla="*/ 0 w 5854967"/>
              <a:gd name="connsiteY31" fmla="*/ 3412624 h 3412624"/>
              <a:gd name="connsiteX32" fmla="*/ 54909 w 5854967"/>
              <a:gd name="connsiteY32" fmla="*/ 2146615 h 3412624"/>
              <a:gd name="connsiteX33" fmla="*/ 4820312 w 5854967"/>
              <a:gd name="connsiteY33" fmla="*/ 2143077 h 3412624"/>
              <a:gd name="connsiteX34" fmla="*/ 5841135 w 5854967"/>
              <a:gd name="connsiteY34" fmla="*/ 1292454 h 3412624"/>
              <a:gd name="connsiteX35" fmla="*/ 91941 w 5854967"/>
              <a:gd name="connsiteY35" fmla="*/ 1280160 h 3412624"/>
              <a:gd name="connsiteX36" fmla="*/ 50832 w 5854967"/>
              <a:gd name="connsiteY36" fmla="*/ 709237 h 3412624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993176 w 5854967"/>
              <a:gd name="connsiteY27" fmla="*/ 3463651 h 3463651"/>
              <a:gd name="connsiteX28" fmla="*/ 1005876 w 5854967"/>
              <a:gd name="connsiteY28" fmla="*/ 2168251 h 3463651"/>
              <a:gd name="connsiteX29" fmla="*/ 740980 w 5854967"/>
              <a:gd name="connsiteY29" fmla="*/ 2186167 h 3463651"/>
              <a:gd name="connsiteX30" fmla="*/ 684557 w 5854967"/>
              <a:gd name="connsiteY30" fmla="*/ 3388312 h 3463651"/>
              <a:gd name="connsiteX31" fmla="*/ 0 w 5854967"/>
              <a:gd name="connsiteY31" fmla="*/ 3412624 h 3463651"/>
              <a:gd name="connsiteX32" fmla="*/ 54909 w 5854967"/>
              <a:gd name="connsiteY32" fmla="*/ 2146615 h 3463651"/>
              <a:gd name="connsiteX33" fmla="*/ 4820312 w 5854967"/>
              <a:gd name="connsiteY33" fmla="*/ 2143077 h 3463651"/>
              <a:gd name="connsiteX34" fmla="*/ 5841135 w 5854967"/>
              <a:gd name="connsiteY34" fmla="*/ 1292454 h 3463651"/>
              <a:gd name="connsiteX35" fmla="*/ 91941 w 5854967"/>
              <a:gd name="connsiteY35" fmla="*/ 1280160 h 3463651"/>
              <a:gd name="connsiteX36" fmla="*/ 50832 w 5854967"/>
              <a:gd name="connsiteY36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42476 w 5854967"/>
              <a:gd name="connsiteY27" fmla="*/ 29556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17076 w 5854967"/>
              <a:gd name="connsiteY27" fmla="*/ 34509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3867812 w 5854967"/>
              <a:gd name="connsiteY19" fmla="*/ 21554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967" h="3463651">
                <a:moveTo>
                  <a:pt x="51600" y="707315"/>
                </a:moveTo>
                <a:lnTo>
                  <a:pt x="37769" y="13063"/>
                </a:lnTo>
                <a:lnTo>
                  <a:pt x="820387" y="39957"/>
                </a:lnTo>
                <a:lnTo>
                  <a:pt x="806940" y="1252498"/>
                </a:lnTo>
                <a:lnTo>
                  <a:pt x="1007772" y="1269680"/>
                </a:lnTo>
                <a:lnTo>
                  <a:pt x="956609" y="79509"/>
                </a:lnTo>
                <a:lnTo>
                  <a:pt x="1716794" y="91120"/>
                </a:lnTo>
                <a:lnTo>
                  <a:pt x="1729857" y="1232669"/>
                </a:lnTo>
                <a:lnTo>
                  <a:pt x="3043763" y="1307054"/>
                </a:lnTo>
                <a:lnTo>
                  <a:pt x="3840234" y="1270406"/>
                </a:lnTo>
                <a:lnTo>
                  <a:pt x="4976682" y="1238282"/>
                </a:lnTo>
                <a:lnTo>
                  <a:pt x="5019713" y="0"/>
                </a:lnTo>
                <a:lnTo>
                  <a:pt x="5841519" y="13447"/>
                </a:lnTo>
                <a:lnTo>
                  <a:pt x="5854967" y="1251345"/>
                </a:lnTo>
                <a:lnTo>
                  <a:pt x="3854748" y="2157229"/>
                </a:lnTo>
                <a:lnTo>
                  <a:pt x="5773900" y="2130014"/>
                </a:lnTo>
                <a:lnTo>
                  <a:pt x="5839214" y="3384049"/>
                </a:lnTo>
                <a:lnTo>
                  <a:pt x="5016254" y="3384049"/>
                </a:lnTo>
                <a:lnTo>
                  <a:pt x="5042379" y="2182266"/>
                </a:lnTo>
                <a:lnTo>
                  <a:pt x="3867812" y="2155414"/>
                </a:lnTo>
                <a:cubicBezTo>
                  <a:pt x="3868175" y="2548026"/>
                  <a:pt x="3868537" y="2940637"/>
                  <a:pt x="3868900" y="3333249"/>
                </a:cubicBezTo>
                <a:lnTo>
                  <a:pt x="3083314" y="3320911"/>
                </a:lnTo>
                <a:lnTo>
                  <a:pt x="3134840" y="2168477"/>
                </a:lnTo>
                <a:lnTo>
                  <a:pt x="2810809" y="2156866"/>
                </a:lnTo>
                <a:lnTo>
                  <a:pt x="2798472" y="3396386"/>
                </a:lnTo>
                <a:lnTo>
                  <a:pt x="1975512" y="3396749"/>
                </a:lnTo>
                <a:cubicBezTo>
                  <a:pt x="1972700" y="2991921"/>
                  <a:pt x="2007987" y="2561694"/>
                  <a:pt x="2005175" y="2156866"/>
                </a:cubicBezTo>
                <a:cubicBezTo>
                  <a:pt x="2006509" y="2207228"/>
                  <a:pt x="1728442" y="2181389"/>
                  <a:pt x="1755176" y="2180951"/>
                </a:cubicBezTo>
                <a:lnTo>
                  <a:pt x="1717076" y="3450951"/>
                </a:lnTo>
                <a:lnTo>
                  <a:pt x="993176" y="3463651"/>
                </a:lnTo>
                <a:lnTo>
                  <a:pt x="1005876" y="2168251"/>
                </a:lnTo>
                <a:lnTo>
                  <a:pt x="740980" y="2186167"/>
                </a:lnTo>
                <a:lnTo>
                  <a:pt x="684557" y="3388312"/>
                </a:lnTo>
                <a:lnTo>
                  <a:pt x="0" y="3412624"/>
                </a:lnTo>
                <a:lnTo>
                  <a:pt x="54909" y="2146615"/>
                </a:lnTo>
                <a:lnTo>
                  <a:pt x="3880512" y="2168477"/>
                </a:lnTo>
                <a:lnTo>
                  <a:pt x="5841135" y="1292454"/>
                </a:lnTo>
                <a:lnTo>
                  <a:pt x="91941" y="1280160"/>
                </a:lnTo>
                <a:lnTo>
                  <a:pt x="50832" y="709237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734206" y="1723999"/>
            <a:ext cx="5870242" cy="34570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66035 w 5814892"/>
              <a:gd name="connsiteY32" fmla="*/ 2324868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993035 w 5814892"/>
              <a:gd name="connsiteY37" fmla="*/ 1270768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53335 w 5814892"/>
              <a:gd name="connsiteY32" fmla="*/ 2426468 h 3397111"/>
              <a:gd name="connsiteX33" fmla="*/ 866035 w 5814892"/>
              <a:gd name="connsiteY33" fmla="*/ 2324868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93035 w 5814892"/>
              <a:gd name="connsiteY38" fmla="*/ 1270768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853335 w 5814892"/>
              <a:gd name="connsiteY33" fmla="*/ 24264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1597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203201 w 5825158"/>
              <a:gd name="connsiteY33" fmla="*/ 20962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88901 w 5825158"/>
              <a:gd name="connsiteY33" fmla="*/ 21724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35953 w 5850461"/>
              <a:gd name="connsiteY0" fmla="*/ 1258644 h 3449967"/>
              <a:gd name="connsiteX1" fmla="*/ 35569 w 5850461"/>
              <a:gd name="connsiteY1" fmla="*/ 26510 h 3449967"/>
              <a:gd name="connsiteX2" fmla="*/ 804740 w 5850461"/>
              <a:gd name="connsiteY2" fmla="*/ 26510 h 3449967"/>
              <a:gd name="connsiteX3" fmla="*/ 831634 w 5850461"/>
              <a:gd name="connsiteY3" fmla="*/ 1279392 h 3449967"/>
              <a:gd name="connsiteX4" fmla="*/ 1019019 w 5850461"/>
              <a:gd name="connsiteY4" fmla="*/ 1244280 h 3449967"/>
              <a:gd name="connsiteX5" fmla="*/ 967856 w 5850461"/>
              <a:gd name="connsiteY5" fmla="*/ 66809 h 3449967"/>
              <a:gd name="connsiteX6" fmla="*/ 1702641 w 5850461"/>
              <a:gd name="connsiteY6" fmla="*/ 65720 h 3449967"/>
              <a:gd name="connsiteX7" fmla="*/ 1753804 w 5850461"/>
              <a:gd name="connsiteY7" fmla="*/ 1270769 h 3449967"/>
              <a:gd name="connsiteX8" fmla="*/ 3055010 w 5850461"/>
              <a:gd name="connsiteY8" fmla="*/ 1307054 h 3449967"/>
              <a:gd name="connsiteX9" fmla="*/ 3066621 w 5850461"/>
              <a:gd name="connsiteY9" fmla="*/ 1323020 h 3449967"/>
              <a:gd name="connsiteX10" fmla="*/ 3839144 w 5850461"/>
              <a:gd name="connsiteY10" fmla="*/ 1284194 h 3449967"/>
              <a:gd name="connsiteX11" fmla="*/ 3852228 w 5850461"/>
              <a:gd name="connsiteY11" fmla="*/ 1278623 h 3449967"/>
              <a:gd name="connsiteX12" fmla="*/ 5055164 w 5850461"/>
              <a:gd name="connsiteY12" fmla="*/ 1278624 h 3449967"/>
              <a:gd name="connsiteX13" fmla="*/ 5044407 w 5850461"/>
              <a:gd name="connsiteY13" fmla="*/ 26894 h 3449967"/>
              <a:gd name="connsiteX14" fmla="*/ 5839319 w 5850461"/>
              <a:gd name="connsiteY14" fmla="*/ 0 h 3449967"/>
              <a:gd name="connsiteX15" fmla="*/ 5812425 w 5850461"/>
              <a:gd name="connsiteY15" fmla="*/ 1251345 h 3449967"/>
              <a:gd name="connsiteX16" fmla="*/ 4818495 w 5850461"/>
              <a:gd name="connsiteY16" fmla="*/ 2195329 h 3449967"/>
              <a:gd name="connsiteX17" fmla="*/ 5785147 w 5850461"/>
              <a:gd name="connsiteY17" fmla="*/ 2130014 h 3449967"/>
              <a:gd name="connsiteX18" fmla="*/ 5850461 w 5850461"/>
              <a:gd name="connsiteY18" fmla="*/ 3384049 h 3449967"/>
              <a:gd name="connsiteX19" fmla="*/ 5027501 w 5850461"/>
              <a:gd name="connsiteY19" fmla="*/ 3384049 h 3449967"/>
              <a:gd name="connsiteX20" fmla="*/ 5053626 w 5850461"/>
              <a:gd name="connsiteY20" fmla="*/ 2182266 h 3449967"/>
              <a:gd name="connsiteX21" fmla="*/ 4831559 w 5850461"/>
              <a:gd name="connsiteY21" fmla="*/ 2130014 h 3449967"/>
              <a:gd name="connsiteX22" fmla="*/ 4870747 w 5850461"/>
              <a:gd name="connsiteY22" fmla="*/ 3384049 h 3449967"/>
              <a:gd name="connsiteX23" fmla="*/ 4021661 w 5850461"/>
              <a:gd name="connsiteY23" fmla="*/ 3397111 h 3449967"/>
              <a:gd name="connsiteX24" fmla="*/ 4047787 w 5850461"/>
              <a:gd name="connsiteY24" fmla="*/ 2143077 h 3449967"/>
              <a:gd name="connsiteX25" fmla="*/ 3812656 w 5850461"/>
              <a:gd name="connsiteY25" fmla="*/ 2182266 h 3449967"/>
              <a:gd name="connsiteX26" fmla="*/ 3825719 w 5850461"/>
              <a:gd name="connsiteY26" fmla="*/ 3370986 h 3449967"/>
              <a:gd name="connsiteX27" fmla="*/ 3002759 w 5850461"/>
              <a:gd name="connsiteY27" fmla="*/ 3384049 h 3449967"/>
              <a:gd name="connsiteX28" fmla="*/ 3041947 w 5850461"/>
              <a:gd name="connsiteY28" fmla="*/ 2182266 h 3449967"/>
              <a:gd name="connsiteX29" fmla="*/ 1839011 w 5850461"/>
              <a:gd name="connsiteY29" fmla="*/ 2141157 h 3449967"/>
              <a:gd name="connsiteX30" fmla="*/ 1905479 w 5850461"/>
              <a:gd name="connsiteY30" fmla="*/ 3369449 h 3449967"/>
              <a:gd name="connsiteX31" fmla="*/ 881198 w 5850461"/>
              <a:gd name="connsiteY31" fmla="*/ 3384049 h 3449967"/>
              <a:gd name="connsiteX32" fmla="*/ 647604 w 5850461"/>
              <a:gd name="connsiteY32" fmla="*/ 3353568 h 3449967"/>
              <a:gd name="connsiteX33" fmla="*/ 25304 w 5850461"/>
              <a:gd name="connsiteY33" fmla="*/ 3366268 h 3449967"/>
              <a:gd name="connsiteX34" fmla="*/ 114204 w 5850461"/>
              <a:gd name="connsiteY34" fmla="*/ 2172468 h 3449967"/>
              <a:gd name="connsiteX35" fmla="*/ 901604 w 5850461"/>
              <a:gd name="connsiteY35" fmla="*/ 2159768 h 3449967"/>
              <a:gd name="connsiteX36" fmla="*/ 927184 w 5850461"/>
              <a:gd name="connsiteY36" fmla="*/ 2125351 h 3449967"/>
              <a:gd name="connsiteX37" fmla="*/ 1983856 w 5850461"/>
              <a:gd name="connsiteY37" fmla="*/ 2156140 h 3449967"/>
              <a:gd name="connsiteX38" fmla="*/ 4831559 w 5850461"/>
              <a:gd name="connsiteY38" fmla="*/ 2143077 h 3449967"/>
              <a:gd name="connsiteX39" fmla="*/ 5825488 w 5850461"/>
              <a:gd name="connsiteY39" fmla="*/ 1238667 h 3449967"/>
              <a:gd name="connsiteX40" fmla="*/ 1028604 w 5850461"/>
              <a:gd name="connsiteY40" fmla="*/ 1270768 h 3449967"/>
              <a:gd name="connsiteX41" fmla="*/ 1004141 w 5850461"/>
              <a:gd name="connsiteY41" fmla="*/ 1307054 h 3449967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634397 w 5837254"/>
              <a:gd name="connsiteY32" fmla="*/ 33535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761397 w 5837254"/>
              <a:gd name="connsiteY32" fmla="*/ 21978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8679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3840452 w 5837254"/>
              <a:gd name="connsiteY21" fmla="*/ 21427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4907252 w 5837254"/>
              <a:gd name="connsiteY41" fmla="*/ 19906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68290"/>
              <a:gd name="connsiteY0" fmla="*/ 1258644 h 3457051"/>
              <a:gd name="connsiteX1" fmla="*/ 22362 w 5868290"/>
              <a:gd name="connsiteY1" fmla="*/ 26510 h 3457051"/>
              <a:gd name="connsiteX2" fmla="*/ 791533 w 5868290"/>
              <a:gd name="connsiteY2" fmla="*/ 26510 h 3457051"/>
              <a:gd name="connsiteX3" fmla="*/ 818427 w 5868290"/>
              <a:gd name="connsiteY3" fmla="*/ 1279392 h 3457051"/>
              <a:gd name="connsiteX4" fmla="*/ 1005812 w 5868290"/>
              <a:gd name="connsiteY4" fmla="*/ 1244280 h 3457051"/>
              <a:gd name="connsiteX5" fmla="*/ 954649 w 5868290"/>
              <a:gd name="connsiteY5" fmla="*/ 66809 h 3457051"/>
              <a:gd name="connsiteX6" fmla="*/ 1689434 w 5868290"/>
              <a:gd name="connsiteY6" fmla="*/ 65720 h 3457051"/>
              <a:gd name="connsiteX7" fmla="*/ 1740597 w 5868290"/>
              <a:gd name="connsiteY7" fmla="*/ 1270769 h 3457051"/>
              <a:gd name="connsiteX8" fmla="*/ 3041803 w 5868290"/>
              <a:gd name="connsiteY8" fmla="*/ 1307054 h 3457051"/>
              <a:gd name="connsiteX9" fmla="*/ 3053414 w 5868290"/>
              <a:gd name="connsiteY9" fmla="*/ 1323020 h 3457051"/>
              <a:gd name="connsiteX10" fmla="*/ 3825937 w 5868290"/>
              <a:gd name="connsiteY10" fmla="*/ 1284194 h 3457051"/>
              <a:gd name="connsiteX11" fmla="*/ 3839021 w 5868290"/>
              <a:gd name="connsiteY11" fmla="*/ 1278623 h 3457051"/>
              <a:gd name="connsiteX12" fmla="*/ 5041957 w 5868290"/>
              <a:gd name="connsiteY12" fmla="*/ 1278624 h 3457051"/>
              <a:gd name="connsiteX13" fmla="*/ 5031200 w 5868290"/>
              <a:gd name="connsiteY13" fmla="*/ 26894 h 3457051"/>
              <a:gd name="connsiteX14" fmla="*/ 5826112 w 5868290"/>
              <a:gd name="connsiteY14" fmla="*/ 0 h 3457051"/>
              <a:gd name="connsiteX15" fmla="*/ 5799218 w 5868290"/>
              <a:gd name="connsiteY15" fmla="*/ 1251345 h 3457051"/>
              <a:gd name="connsiteX16" fmla="*/ 5803297 w 5868290"/>
              <a:gd name="connsiteY16" fmla="*/ 1410468 h 3457051"/>
              <a:gd name="connsiteX17" fmla="*/ 5688997 w 5868290"/>
              <a:gd name="connsiteY17" fmla="*/ 2108968 h 3457051"/>
              <a:gd name="connsiteX18" fmla="*/ 3713088 w 5868290"/>
              <a:gd name="connsiteY18" fmla="*/ 2144529 h 3457051"/>
              <a:gd name="connsiteX19" fmla="*/ 5771940 w 5868290"/>
              <a:gd name="connsiteY19" fmla="*/ 2130014 h 3457051"/>
              <a:gd name="connsiteX20" fmla="*/ 5837254 w 5868290"/>
              <a:gd name="connsiteY20" fmla="*/ 3384049 h 3457051"/>
              <a:gd name="connsiteX21" fmla="*/ 5014294 w 5868290"/>
              <a:gd name="connsiteY21" fmla="*/ 3384049 h 3457051"/>
              <a:gd name="connsiteX22" fmla="*/ 5040419 w 5868290"/>
              <a:gd name="connsiteY22" fmla="*/ 2182266 h 3457051"/>
              <a:gd name="connsiteX23" fmla="*/ 3840452 w 5868290"/>
              <a:gd name="connsiteY23" fmla="*/ 2142714 h 3457051"/>
              <a:gd name="connsiteX24" fmla="*/ 3879640 w 5868290"/>
              <a:gd name="connsiteY24" fmla="*/ 3345949 h 3457051"/>
              <a:gd name="connsiteX25" fmla="*/ 3119454 w 5868290"/>
              <a:gd name="connsiteY25" fmla="*/ 3397111 h 3457051"/>
              <a:gd name="connsiteX26" fmla="*/ 3132880 w 5868290"/>
              <a:gd name="connsiteY26" fmla="*/ 2168477 h 3457051"/>
              <a:gd name="connsiteX27" fmla="*/ 2834249 w 5868290"/>
              <a:gd name="connsiteY27" fmla="*/ 2144166 h 3457051"/>
              <a:gd name="connsiteX28" fmla="*/ 2796512 w 5868290"/>
              <a:gd name="connsiteY28" fmla="*/ 3409086 h 3457051"/>
              <a:gd name="connsiteX29" fmla="*/ 1998952 w 5868290"/>
              <a:gd name="connsiteY29" fmla="*/ 3447549 h 3457051"/>
              <a:gd name="connsiteX30" fmla="*/ 2012740 w 5868290"/>
              <a:gd name="connsiteY30" fmla="*/ 2169566 h 3457051"/>
              <a:gd name="connsiteX31" fmla="*/ 1825804 w 5868290"/>
              <a:gd name="connsiteY31" fmla="*/ 2141157 h 3457051"/>
              <a:gd name="connsiteX32" fmla="*/ 1752572 w 5868290"/>
              <a:gd name="connsiteY32" fmla="*/ 3432949 h 3457051"/>
              <a:gd name="connsiteX33" fmla="*/ 1071191 w 5868290"/>
              <a:gd name="connsiteY33" fmla="*/ 3384049 h 3457051"/>
              <a:gd name="connsiteX34" fmla="*/ 939197 w 5868290"/>
              <a:gd name="connsiteY34" fmla="*/ 2210568 h 3457051"/>
              <a:gd name="connsiteX35" fmla="*/ 761397 w 5868290"/>
              <a:gd name="connsiteY35" fmla="*/ 2197868 h 3457051"/>
              <a:gd name="connsiteX36" fmla="*/ 672498 w 5868290"/>
              <a:gd name="connsiteY36" fmla="*/ 3366268 h 3457051"/>
              <a:gd name="connsiteX37" fmla="*/ 12097 w 5868290"/>
              <a:gd name="connsiteY37" fmla="*/ 3366268 h 3457051"/>
              <a:gd name="connsiteX38" fmla="*/ 100997 w 5868290"/>
              <a:gd name="connsiteY38" fmla="*/ 2172468 h 3457051"/>
              <a:gd name="connsiteX39" fmla="*/ 888397 w 5868290"/>
              <a:gd name="connsiteY39" fmla="*/ 2159768 h 3457051"/>
              <a:gd name="connsiteX40" fmla="*/ 913977 w 5868290"/>
              <a:gd name="connsiteY40" fmla="*/ 2125351 h 3457051"/>
              <a:gd name="connsiteX41" fmla="*/ 1970649 w 5868290"/>
              <a:gd name="connsiteY41" fmla="*/ 2156140 h 3457051"/>
              <a:gd name="connsiteX42" fmla="*/ 5770852 w 5868290"/>
              <a:gd name="connsiteY42" fmla="*/ 2130377 h 3457051"/>
              <a:gd name="connsiteX43" fmla="*/ 5812281 w 5868290"/>
              <a:gd name="connsiteY43" fmla="*/ 1238667 h 3457051"/>
              <a:gd name="connsiteX44" fmla="*/ 1015397 w 5868290"/>
              <a:gd name="connsiteY44" fmla="*/ 1270768 h 3457051"/>
              <a:gd name="connsiteX45" fmla="*/ 990934 w 5868290"/>
              <a:gd name="connsiteY45" fmla="*/ 1307054 h 3457051"/>
              <a:gd name="connsiteX0" fmla="*/ 22746 w 5869988"/>
              <a:gd name="connsiteY0" fmla="*/ 1258644 h 3457051"/>
              <a:gd name="connsiteX1" fmla="*/ 22362 w 5869988"/>
              <a:gd name="connsiteY1" fmla="*/ 26510 h 3457051"/>
              <a:gd name="connsiteX2" fmla="*/ 791533 w 5869988"/>
              <a:gd name="connsiteY2" fmla="*/ 26510 h 3457051"/>
              <a:gd name="connsiteX3" fmla="*/ 818427 w 5869988"/>
              <a:gd name="connsiteY3" fmla="*/ 1279392 h 3457051"/>
              <a:gd name="connsiteX4" fmla="*/ 1005812 w 5869988"/>
              <a:gd name="connsiteY4" fmla="*/ 1244280 h 3457051"/>
              <a:gd name="connsiteX5" fmla="*/ 954649 w 5869988"/>
              <a:gd name="connsiteY5" fmla="*/ 66809 h 3457051"/>
              <a:gd name="connsiteX6" fmla="*/ 1689434 w 5869988"/>
              <a:gd name="connsiteY6" fmla="*/ 65720 h 3457051"/>
              <a:gd name="connsiteX7" fmla="*/ 1740597 w 5869988"/>
              <a:gd name="connsiteY7" fmla="*/ 1270769 h 3457051"/>
              <a:gd name="connsiteX8" fmla="*/ 3041803 w 5869988"/>
              <a:gd name="connsiteY8" fmla="*/ 1307054 h 3457051"/>
              <a:gd name="connsiteX9" fmla="*/ 3053414 w 5869988"/>
              <a:gd name="connsiteY9" fmla="*/ 1323020 h 3457051"/>
              <a:gd name="connsiteX10" fmla="*/ 3825937 w 5869988"/>
              <a:gd name="connsiteY10" fmla="*/ 1284194 h 3457051"/>
              <a:gd name="connsiteX11" fmla="*/ 3839021 w 5869988"/>
              <a:gd name="connsiteY11" fmla="*/ 1278623 h 3457051"/>
              <a:gd name="connsiteX12" fmla="*/ 5041957 w 5869988"/>
              <a:gd name="connsiteY12" fmla="*/ 1278624 h 3457051"/>
              <a:gd name="connsiteX13" fmla="*/ 5031200 w 5869988"/>
              <a:gd name="connsiteY13" fmla="*/ 26894 h 3457051"/>
              <a:gd name="connsiteX14" fmla="*/ 5826112 w 5869988"/>
              <a:gd name="connsiteY14" fmla="*/ 0 h 3457051"/>
              <a:gd name="connsiteX15" fmla="*/ 5799218 w 5869988"/>
              <a:gd name="connsiteY15" fmla="*/ 1251345 h 3457051"/>
              <a:gd name="connsiteX16" fmla="*/ 5803297 w 5869988"/>
              <a:gd name="connsiteY16" fmla="*/ 1410468 h 3457051"/>
              <a:gd name="connsiteX17" fmla="*/ 5777897 w 5869988"/>
              <a:gd name="connsiteY17" fmla="*/ 1816868 h 3457051"/>
              <a:gd name="connsiteX18" fmla="*/ 5688997 w 5869988"/>
              <a:gd name="connsiteY18" fmla="*/ 2108968 h 3457051"/>
              <a:gd name="connsiteX19" fmla="*/ 3713088 w 5869988"/>
              <a:gd name="connsiteY19" fmla="*/ 2144529 h 3457051"/>
              <a:gd name="connsiteX20" fmla="*/ 5771940 w 5869988"/>
              <a:gd name="connsiteY20" fmla="*/ 2130014 h 3457051"/>
              <a:gd name="connsiteX21" fmla="*/ 5837254 w 5869988"/>
              <a:gd name="connsiteY21" fmla="*/ 3384049 h 3457051"/>
              <a:gd name="connsiteX22" fmla="*/ 5014294 w 5869988"/>
              <a:gd name="connsiteY22" fmla="*/ 3384049 h 3457051"/>
              <a:gd name="connsiteX23" fmla="*/ 5040419 w 5869988"/>
              <a:gd name="connsiteY23" fmla="*/ 2182266 h 3457051"/>
              <a:gd name="connsiteX24" fmla="*/ 3840452 w 5869988"/>
              <a:gd name="connsiteY24" fmla="*/ 2142714 h 3457051"/>
              <a:gd name="connsiteX25" fmla="*/ 3879640 w 5869988"/>
              <a:gd name="connsiteY25" fmla="*/ 3345949 h 3457051"/>
              <a:gd name="connsiteX26" fmla="*/ 3119454 w 5869988"/>
              <a:gd name="connsiteY26" fmla="*/ 3397111 h 3457051"/>
              <a:gd name="connsiteX27" fmla="*/ 3132880 w 5869988"/>
              <a:gd name="connsiteY27" fmla="*/ 2168477 h 3457051"/>
              <a:gd name="connsiteX28" fmla="*/ 2834249 w 5869988"/>
              <a:gd name="connsiteY28" fmla="*/ 2144166 h 3457051"/>
              <a:gd name="connsiteX29" fmla="*/ 2796512 w 5869988"/>
              <a:gd name="connsiteY29" fmla="*/ 3409086 h 3457051"/>
              <a:gd name="connsiteX30" fmla="*/ 1998952 w 5869988"/>
              <a:gd name="connsiteY30" fmla="*/ 3447549 h 3457051"/>
              <a:gd name="connsiteX31" fmla="*/ 2012740 w 5869988"/>
              <a:gd name="connsiteY31" fmla="*/ 2169566 h 3457051"/>
              <a:gd name="connsiteX32" fmla="*/ 1825804 w 5869988"/>
              <a:gd name="connsiteY32" fmla="*/ 2141157 h 3457051"/>
              <a:gd name="connsiteX33" fmla="*/ 1752572 w 5869988"/>
              <a:gd name="connsiteY33" fmla="*/ 3432949 h 3457051"/>
              <a:gd name="connsiteX34" fmla="*/ 1071191 w 5869988"/>
              <a:gd name="connsiteY34" fmla="*/ 3384049 h 3457051"/>
              <a:gd name="connsiteX35" fmla="*/ 939197 w 5869988"/>
              <a:gd name="connsiteY35" fmla="*/ 2210568 h 3457051"/>
              <a:gd name="connsiteX36" fmla="*/ 761397 w 5869988"/>
              <a:gd name="connsiteY36" fmla="*/ 2197868 h 3457051"/>
              <a:gd name="connsiteX37" fmla="*/ 672498 w 5869988"/>
              <a:gd name="connsiteY37" fmla="*/ 3366268 h 3457051"/>
              <a:gd name="connsiteX38" fmla="*/ 12097 w 5869988"/>
              <a:gd name="connsiteY38" fmla="*/ 3366268 h 3457051"/>
              <a:gd name="connsiteX39" fmla="*/ 100997 w 5869988"/>
              <a:gd name="connsiteY39" fmla="*/ 2172468 h 3457051"/>
              <a:gd name="connsiteX40" fmla="*/ 888397 w 5869988"/>
              <a:gd name="connsiteY40" fmla="*/ 2159768 h 3457051"/>
              <a:gd name="connsiteX41" fmla="*/ 913977 w 5869988"/>
              <a:gd name="connsiteY41" fmla="*/ 2125351 h 3457051"/>
              <a:gd name="connsiteX42" fmla="*/ 1970649 w 5869988"/>
              <a:gd name="connsiteY42" fmla="*/ 2156140 h 3457051"/>
              <a:gd name="connsiteX43" fmla="*/ 5770852 w 5869988"/>
              <a:gd name="connsiteY43" fmla="*/ 2130377 h 3457051"/>
              <a:gd name="connsiteX44" fmla="*/ 5812281 w 5869988"/>
              <a:gd name="connsiteY44" fmla="*/ 1238667 h 3457051"/>
              <a:gd name="connsiteX45" fmla="*/ 1015397 w 5869988"/>
              <a:gd name="connsiteY45" fmla="*/ 1270768 h 3457051"/>
              <a:gd name="connsiteX46" fmla="*/ 990934 w 5869988"/>
              <a:gd name="connsiteY46" fmla="*/ 1307054 h 3457051"/>
              <a:gd name="connsiteX0" fmla="*/ 22746 w 5870242"/>
              <a:gd name="connsiteY0" fmla="*/ 1258644 h 3457051"/>
              <a:gd name="connsiteX1" fmla="*/ 22362 w 5870242"/>
              <a:gd name="connsiteY1" fmla="*/ 26510 h 3457051"/>
              <a:gd name="connsiteX2" fmla="*/ 791533 w 5870242"/>
              <a:gd name="connsiteY2" fmla="*/ 26510 h 3457051"/>
              <a:gd name="connsiteX3" fmla="*/ 818427 w 5870242"/>
              <a:gd name="connsiteY3" fmla="*/ 1279392 h 3457051"/>
              <a:gd name="connsiteX4" fmla="*/ 1005812 w 5870242"/>
              <a:gd name="connsiteY4" fmla="*/ 1244280 h 3457051"/>
              <a:gd name="connsiteX5" fmla="*/ 954649 w 5870242"/>
              <a:gd name="connsiteY5" fmla="*/ 66809 h 3457051"/>
              <a:gd name="connsiteX6" fmla="*/ 1689434 w 5870242"/>
              <a:gd name="connsiteY6" fmla="*/ 65720 h 3457051"/>
              <a:gd name="connsiteX7" fmla="*/ 1740597 w 5870242"/>
              <a:gd name="connsiteY7" fmla="*/ 1270769 h 3457051"/>
              <a:gd name="connsiteX8" fmla="*/ 3041803 w 5870242"/>
              <a:gd name="connsiteY8" fmla="*/ 1307054 h 3457051"/>
              <a:gd name="connsiteX9" fmla="*/ 3053414 w 5870242"/>
              <a:gd name="connsiteY9" fmla="*/ 1323020 h 3457051"/>
              <a:gd name="connsiteX10" fmla="*/ 3825937 w 5870242"/>
              <a:gd name="connsiteY10" fmla="*/ 1284194 h 3457051"/>
              <a:gd name="connsiteX11" fmla="*/ 3839021 w 5870242"/>
              <a:gd name="connsiteY11" fmla="*/ 1278623 h 3457051"/>
              <a:gd name="connsiteX12" fmla="*/ 5041957 w 5870242"/>
              <a:gd name="connsiteY12" fmla="*/ 1278624 h 3457051"/>
              <a:gd name="connsiteX13" fmla="*/ 5031200 w 5870242"/>
              <a:gd name="connsiteY13" fmla="*/ 26894 h 3457051"/>
              <a:gd name="connsiteX14" fmla="*/ 5826112 w 5870242"/>
              <a:gd name="connsiteY14" fmla="*/ 0 h 3457051"/>
              <a:gd name="connsiteX15" fmla="*/ 5799218 w 5870242"/>
              <a:gd name="connsiteY15" fmla="*/ 1251345 h 3457051"/>
              <a:gd name="connsiteX16" fmla="*/ 5803297 w 5870242"/>
              <a:gd name="connsiteY16" fmla="*/ 1410468 h 3457051"/>
              <a:gd name="connsiteX17" fmla="*/ 5777897 w 5870242"/>
              <a:gd name="connsiteY17" fmla="*/ 1816868 h 3457051"/>
              <a:gd name="connsiteX18" fmla="*/ 5777897 w 5870242"/>
              <a:gd name="connsiteY18" fmla="*/ 1994668 h 3457051"/>
              <a:gd name="connsiteX19" fmla="*/ 5688997 w 5870242"/>
              <a:gd name="connsiteY19" fmla="*/ 2108968 h 3457051"/>
              <a:gd name="connsiteX20" fmla="*/ 3713088 w 5870242"/>
              <a:gd name="connsiteY20" fmla="*/ 2144529 h 3457051"/>
              <a:gd name="connsiteX21" fmla="*/ 5771940 w 5870242"/>
              <a:gd name="connsiteY21" fmla="*/ 2130014 h 3457051"/>
              <a:gd name="connsiteX22" fmla="*/ 5837254 w 5870242"/>
              <a:gd name="connsiteY22" fmla="*/ 3384049 h 3457051"/>
              <a:gd name="connsiteX23" fmla="*/ 5014294 w 5870242"/>
              <a:gd name="connsiteY23" fmla="*/ 3384049 h 3457051"/>
              <a:gd name="connsiteX24" fmla="*/ 5040419 w 5870242"/>
              <a:gd name="connsiteY24" fmla="*/ 2182266 h 3457051"/>
              <a:gd name="connsiteX25" fmla="*/ 3840452 w 5870242"/>
              <a:gd name="connsiteY25" fmla="*/ 2142714 h 3457051"/>
              <a:gd name="connsiteX26" fmla="*/ 3879640 w 5870242"/>
              <a:gd name="connsiteY26" fmla="*/ 3345949 h 3457051"/>
              <a:gd name="connsiteX27" fmla="*/ 3119454 w 5870242"/>
              <a:gd name="connsiteY27" fmla="*/ 3397111 h 3457051"/>
              <a:gd name="connsiteX28" fmla="*/ 3132880 w 5870242"/>
              <a:gd name="connsiteY28" fmla="*/ 2168477 h 3457051"/>
              <a:gd name="connsiteX29" fmla="*/ 2834249 w 5870242"/>
              <a:gd name="connsiteY29" fmla="*/ 2144166 h 3457051"/>
              <a:gd name="connsiteX30" fmla="*/ 2796512 w 5870242"/>
              <a:gd name="connsiteY30" fmla="*/ 3409086 h 3457051"/>
              <a:gd name="connsiteX31" fmla="*/ 1998952 w 5870242"/>
              <a:gd name="connsiteY31" fmla="*/ 3447549 h 3457051"/>
              <a:gd name="connsiteX32" fmla="*/ 2012740 w 5870242"/>
              <a:gd name="connsiteY32" fmla="*/ 2169566 h 3457051"/>
              <a:gd name="connsiteX33" fmla="*/ 1825804 w 5870242"/>
              <a:gd name="connsiteY33" fmla="*/ 2141157 h 3457051"/>
              <a:gd name="connsiteX34" fmla="*/ 1752572 w 5870242"/>
              <a:gd name="connsiteY34" fmla="*/ 3432949 h 3457051"/>
              <a:gd name="connsiteX35" fmla="*/ 1071191 w 5870242"/>
              <a:gd name="connsiteY35" fmla="*/ 3384049 h 3457051"/>
              <a:gd name="connsiteX36" fmla="*/ 939197 w 5870242"/>
              <a:gd name="connsiteY36" fmla="*/ 2210568 h 3457051"/>
              <a:gd name="connsiteX37" fmla="*/ 761397 w 5870242"/>
              <a:gd name="connsiteY37" fmla="*/ 2197868 h 3457051"/>
              <a:gd name="connsiteX38" fmla="*/ 672498 w 5870242"/>
              <a:gd name="connsiteY38" fmla="*/ 3366268 h 3457051"/>
              <a:gd name="connsiteX39" fmla="*/ 12097 w 5870242"/>
              <a:gd name="connsiteY39" fmla="*/ 3366268 h 3457051"/>
              <a:gd name="connsiteX40" fmla="*/ 100997 w 5870242"/>
              <a:gd name="connsiteY40" fmla="*/ 2172468 h 3457051"/>
              <a:gd name="connsiteX41" fmla="*/ 888397 w 5870242"/>
              <a:gd name="connsiteY41" fmla="*/ 2159768 h 3457051"/>
              <a:gd name="connsiteX42" fmla="*/ 913977 w 5870242"/>
              <a:gd name="connsiteY42" fmla="*/ 2125351 h 3457051"/>
              <a:gd name="connsiteX43" fmla="*/ 1970649 w 5870242"/>
              <a:gd name="connsiteY43" fmla="*/ 2156140 h 3457051"/>
              <a:gd name="connsiteX44" fmla="*/ 5770852 w 5870242"/>
              <a:gd name="connsiteY44" fmla="*/ 2130377 h 3457051"/>
              <a:gd name="connsiteX45" fmla="*/ 5812281 w 5870242"/>
              <a:gd name="connsiteY45" fmla="*/ 1238667 h 3457051"/>
              <a:gd name="connsiteX46" fmla="*/ 1015397 w 5870242"/>
              <a:gd name="connsiteY46" fmla="*/ 1270768 h 3457051"/>
              <a:gd name="connsiteX47" fmla="*/ 990934 w 5870242"/>
              <a:gd name="connsiteY47" fmla="*/ 1307054 h 34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70242" h="3457051">
                <a:moveTo>
                  <a:pt x="22746" y="1258644"/>
                </a:moveTo>
                <a:lnTo>
                  <a:pt x="22362" y="26510"/>
                </a:lnTo>
                <a:lnTo>
                  <a:pt x="791533" y="26510"/>
                </a:lnTo>
                <a:lnTo>
                  <a:pt x="818427" y="1279392"/>
                </a:lnTo>
                <a:lnTo>
                  <a:pt x="1005812" y="1244280"/>
                </a:lnTo>
                <a:lnTo>
                  <a:pt x="954649" y="66809"/>
                </a:lnTo>
                <a:lnTo>
                  <a:pt x="1689434" y="65720"/>
                </a:lnTo>
                <a:lnTo>
                  <a:pt x="1740597" y="1270769"/>
                </a:lnTo>
                <a:lnTo>
                  <a:pt x="3041803" y="1307054"/>
                </a:lnTo>
                <a:lnTo>
                  <a:pt x="3053414" y="1323020"/>
                </a:lnTo>
                <a:lnTo>
                  <a:pt x="3825937" y="1284194"/>
                </a:lnTo>
                <a:lnTo>
                  <a:pt x="3839021" y="1278623"/>
                </a:lnTo>
                <a:lnTo>
                  <a:pt x="5041957" y="1278624"/>
                </a:lnTo>
                <a:cubicBezTo>
                  <a:pt x="5038371" y="861381"/>
                  <a:pt x="5034786" y="444137"/>
                  <a:pt x="5031200" y="26894"/>
                </a:cubicBezTo>
                <a:lnTo>
                  <a:pt x="5826112" y="0"/>
                </a:lnTo>
                <a:lnTo>
                  <a:pt x="5799218" y="1251345"/>
                </a:lnTo>
                <a:cubicBezTo>
                  <a:pt x="5780599" y="1480073"/>
                  <a:pt x="5821667" y="1267531"/>
                  <a:pt x="5803297" y="1410468"/>
                </a:cubicBezTo>
                <a:cubicBezTo>
                  <a:pt x="5814560" y="1502605"/>
                  <a:pt x="5796947" y="1700451"/>
                  <a:pt x="5777897" y="1816868"/>
                </a:cubicBezTo>
                <a:cubicBezTo>
                  <a:pt x="5786364" y="1914235"/>
                  <a:pt x="5792714" y="1945985"/>
                  <a:pt x="5777897" y="1994668"/>
                </a:cubicBezTo>
                <a:cubicBezTo>
                  <a:pt x="5763080" y="2043351"/>
                  <a:pt x="6045832" y="2083991"/>
                  <a:pt x="5688997" y="2108968"/>
                </a:cubicBezTo>
                <a:lnTo>
                  <a:pt x="3713088" y="2144529"/>
                </a:lnTo>
                <a:lnTo>
                  <a:pt x="5771940" y="2130014"/>
                </a:lnTo>
                <a:lnTo>
                  <a:pt x="5837254" y="3384049"/>
                </a:lnTo>
                <a:lnTo>
                  <a:pt x="5014294" y="3384049"/>
                </a:lnTo>
                <a:lnTo>
                  <a:pt x="5040419" y="2182266"/>
                </a:lnTo>
                <a:lnTo>
                  <a:pt x="3840452" y="2142714"/>
                </a:lnTo>
                <a:lnTo>
                  <a:pt x="3879640" y="3345949"/>
                </a:lnTo>
                <a:lnTo>
                  <a:pt x="3119454" y="3397111"/>
                </a:lnTo>
                <a:lnTo>
                  <a:pt x="3132880" y="2168477"/>
                </a:lnTo>
                <a:lnTo>
                  <a:pt x="2834249" y="2144166"/>
                </a:lnTo>
                <a:lnTo>
                  <a:pt x="2796512" y="3409086"/>
                </a:lnTo>
                <a:lnTo>
                  <a:pt x="1998952" y="3447549"/>
                </a:lnTo>
                <a:lnTo>
                  <a:pt x="2012740" y="2169566"/>
                </a:lnTo>
                <a:lnTo>
                  <a:pt x="1825804" y="2141157"/>
                </a:lnTo>
                <a:lnTo>
                  <a:pt x="1752572" y="3432949"/>
                </a:lnTo>
                <a:lnTo>
                  <a:pt x="1071191" y="3384049"/>
                </a:lnTo>
                <a:cubicBezTo>
                  <a:pt x="893295" y="3214186"/>
                  <a:pt x="927329" y="2192365"/>
                  <a:pt x="939197" y="2210568"/>
                </a:cubicBezTo>
                <a:cubicBezTo>
                  <a:pt x="887565" y="2012871"/>
                  <a:pt x="786797" y="2028535"/>
                  <a:pt x="761397" y="2197868"/>
                </a:cubicBezTo>
                <a:cubicBezTo>
                  <a:pt x="686482" y="2199138"/>
                  <a:pt x="776215" y="3364151"/>
                  <a:pt x="672498" y="3366268"/>
                </a:cubicBezTo>
                <a:cubicBezTo>
                  <a:pt x="568781" y="3368385"/>
                  <a:pt x="65014" y="3569468"/>
                  <a:pt x="12097" y="3366268"/>
                </a:cubicBezTo>
                <a:cubicBezTo>
                  <a:pt x="-40820" y="3163068"/>
                  <a:pt x="96764" y="2202101"/>
                  <a:pt x="100997" y="2172468"/>
                </a:cubicBezTo>
                <a:cubicBezTo>
                  <a:pt x="105230" y="2142835"/>
                  <a:pt x="882017" y="2209954"/>
                  <a:pt x="888397" y="2159768"/>
                </a:cubicBezTo>
                <a:cubicBezTo>
                  <a:pt x="894777" y="2109582"/>
                  <a:pt x="733602" y="2153472"/>
                  <a:pt x="913977" y="2125351"/>
                </a:cubicBezTo>
                <a:lnTo>
                  <a:pt x="1970649" y="2156140"/>
                </a:lnTo>
                <a:lnTo>
                  <a:pt x="5770852" y="2130377"/>
                </a:lnTo>
                <a:cubicBezTo>
                  <a:pt x="5797362" y="1198140"/>
                  <a:pt x="5836571" y="1218404"/>
                  <a:pt x="5812281" y="1238667"/>
                </a:cubicBezTo>
                <a:lnTo>
                  <a:pt x="1015397" y="1270768"/>
                </a:lnTo>
                <a:lnTo>
                  <a:pt x="990934" y="1307054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027353" y="3186161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8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90" y="443711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556792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70" y="1700808"/>
            <a:ext cx="2051719" cy="37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-4.44444E-6 L 0.00643 -0.028 L 0.00052 -0.06342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2.22222E-6 L -0.37344 0.4770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05121 -0.18935 L -0.08628 -0.3463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602 L -0.12482 -0.3988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03473 -0.25 L -0.04723 -0.3634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52 -0.00301 L 0.09756 -0.4506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105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78360" y="1304764"/>
            <a:ext cx="1985040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bg1"/>
                </a:solidFill>
              </a:rPr>
              <a:t>What’s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she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/>
          <p:cNvSpPr/>
          <p:nvPr/>
        </p:nvSpPr>
        <p:spPr>
          <a:xfrm>
            <a:off x="6385686" y="3068960"/>
            <a:ext cx="1558823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the</a:t>
            </a:r>
            <a:r>
              <a:rPr lang="tr-TR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guitar</a:t>
            </a:r>
            <a:r>
              <a:rPr lang="tr-TR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.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run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tennis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the</a:t>
            </a:r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guitar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76987" y="3610302"/>
            <a:ext cx="808180" cy="105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874" y="1703578"/>
            <a:ext cx="1265814" cy="18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484" y="1797049"/>
            <a:ext cx="1093292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4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491880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83968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089543" y="3073564"/>
            <a:ext cx="1309631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23204" y="1688842"/>
            <a:ext cx="4817291" cy="347620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781006"/>
              <a:gd name="connsiteY0" fmla="*/ 1097280 h 3396343"/>
              <a:gd name="connsiteX1" fmla="*/ 13063 w 4781006"/>
              <a:gd name="connsiteY1" fmla="*/ 13063 h 3396343"/>
              <a:gd name="connsiteX2" fmla="*/ 836023 w 4781006"/>
              <a:gd name="connsiteY2" fmla="*/ 13063 h 3396343"/>
              <a:gd name="connsiteX3" fmla="*/ 836023 w 4781006"/>
              <a:gd name="connsiteY3" fmla="*/ 1306286 h 3396343"/>
              <a:gd name="connsiteX4" fmla="*/ 992778 w 4781006"/>
              <a:gd name="connsiteY4" fmla="*/ 1306286 h 3396343"/>
              <a:gd name="connsiteX5" fmla="*/ 979715 w 4781006"/>
              <a:gd name="connsiteY5" fmla="*/ 65315 h 3396343"/>
              <a:gd name="connsiteX6" fmla="*/ 1828800 w 4781006"/>
              <a:gd name="connsiteY6" fmla="*/ 26126 h 3396343"/>
              <a:gd name="connsiteX7" fmla="*/ 1841863 w 4781006"/>
              <a:gd name="connsiteY7" fmla="*/ 1345475 h 3396343"/>
              <a:gd name="connsiteX8" fmla="*/ 2050869 w 4781006"/>
              <a:gd name="connsiteY8" fmla="*/ 1280160 h 3396343"/>
              <a:gd name="connsiteX9" fmla="*/ 2834640 w 4781006"/>
              <a:gd name="connsiteY9" fmla="*/ 1332412 h 3396343"/>
              <a:gd name="connsiteX10" fmla="*/ 3082835 w 4781006"/>
              <a:gd name="connsiteY10" fmla="*/ 1332412 h 3396343"/>
              <a:gd name="connsiteX11" fmla="*/ 2991395 w 4781006"/>
              <a:gd name="connsiteY11" fmla="*/ 0 h 3396343"/>
              <a:gd name="connsiteX12" fmla="*/ 3853543 w 4781006"/>
              <a:gd name="connsiteY12" fmla="*/ 0 h 3396343"/>
              <a:gd name="connsiteX13" fmla="*/ 3853543 w 4781006"/>
              <a:gd name="connsiteY13" fmla="*/ 1345475 h 3396343"/>
              <a:gd name="connsiteX14" fmla="*/ 3814354 w 4781006"/>
              <a:gd name="connsiteY14" fmla="*/ 2168435 h 3396343"/>
              <a:gd name="connsiteX15" fmla="*/ 4781006 w 4781006"/>
              <a:gd name="connsiteY15" fmla="*/ 2103120 h 3396343"/>
              <a:gd name="connsiteX16" fmla="*/ 4023360 w 4781006"/>
              <a:gd name="connsiteY16" fmla="*/ 3357155 h 3396343"/>
              <a:gd name="connsiteX17" fmla="*/ 4049485 w 4781006"/>
              <a:gd name="connsiteY17" fmla="*/ 2155372 h 3396343"/>
              <a:gd name="connsiteX18" fmla="*/ 3827418 w 4781006"/>
              <a:gd name="connsiteY18" fmla="*/ 2103120 h 3396343"/>
              <a:gd name="connsiteX19" fmla="*/ 3866606 w 4781006"/>
              <a:gd name="connsiteY19" fmla="*/ 3357155 h 3396343"/>
              <a:gd name="connsiteX20" fmla="*/ 3017520 w 4781006"/>
              <a:gd name="connsiteY20" fmla="*/ 3370217 h 3396343"/>
              <a:gd name="connsiteX21" fmla="*/ 3043646 w 4781006"/>
              <a:gd name="connsiteY21" fmla="*/ 2116183 h 3396343"/>
              <a:gd name="connsiteX22" fmla="*/ 2808515 w 4781006"/>
              <a:gd name="connsiteY22" fmla="*/ 2155372 h 3396343"/>
              <a:gd name="connsiteX23" fmla="*/ 2821578 w 4781006"/>
              <a:gd name="connsiteY23" fmla="*/ 3344092 h 3396343"/>
              <a:gd name="connsiteX24" fmla="*/ 1998618 w 4781006"/>
              <a:gd name="connsiteY24" fmla="*/ 3357155 h 3396343"/>
              <a:gd name="connsiteX25" fmla="*/ 2037806 w 4781006"/>
              <a:gd name="connsiteY25" fmla="*/ 2155372 h 3396343"/>
              <a:gd name="connsiteX26" fmla="*/ 1789611 w 4781006"/>
              <a:gd name="connsiteY26" fmla="*/ 2181498 h 3396343"/>
              <a:gd name="connsiteX27" fmla="*/ 1815738 w 4781006"/>
              <a:gd name="connsiteY27" fmla="*/ 3396343 h 3396343"/>
              <a:gd name="connsiteX28" fmla="*/ 979715 w 4781006"/>
              <a:gd name="connsiteY28" fmla="*/ 3357155 h 3396343"/>
              <a:gd name="connsiteX29" fmla="*/ 979715 w 4781006"/>
              <a:gd name="connsiteY29" fmla="*/ 2129246 h 3396343"/>
              <a:gd name="connsiteX30" fmla="*/ 3827418 w 4781006"/>
              <a:gd name="connsiteY30" fmla="*/ 2116183 h 3396343"/>
              <a:gd name="connsiteX31" fmla="*/ 3866606 w 4781006"/>
              <a:gd name="connsiteY31" fmla="*/ 1319349 h 3396343"/>
              <a:gd name="connsiteX32" fmla="*/ 0 w 4781006"/>
              <a:gd name="connsiteY32" fmla="*/ 1280160 h 3396343"/>
              <a:gd name="connsiteX33" fmla="*/ 26126 w 4781006"/>
              <a:gd name="connsiteY33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23360 w 4049485"/>
              <a:gd name="connsiteY15" fmla="*/ 3357155 h 3396343"/>
              <a:gd name="connsiteX16" fmla="*/ 4049485 w 4049485"/>
              <a:gd name="connsiteY16" fmla="*/ 2155372 h 3396343"/>
              <a:gd name="connsiteX17" fmla="*/ 3827418 w 4049485"/>
              <a:gd name="connsiteY17" fmla="*/ 2103120 h 3396343"/>
              <a:gd name="connsiteX18" fmla="*/ 3866606 w 4049485"/>
              <a:gd name="connsiteY18" fmla="*/ 3357155 h 3396343"/>
              <a:gd name="connsiteX19" fmla="*/ 3017520 w 4049485"/>
              <a:gd name="connsiteY19" fmla="*/ 3370217 h 3396343"/>
              <a:gd name="connsiteX20" fmla="*/ 3043646 w 4049485"/>
              <a:gd name="connsiteY20" fmla="*/ 2116183 h 3396343"/>
              <a:gd name="connsiteX21" fmla="*/ 2808515 w 4049485"/>
              <a:gd name="connsiteY21" fmla="*/ 2155372 h 3396343"/>
              <a:gd name="connsiteX22" fmla="*/ 2821578 w 4049485"/>
              <a:gd name="connsiteY22" fmla="*/ 3344092 h 3396343"/>
              <a:gd name="connsiteX23" fmla="*/ 1998618 w 4049485"/>
              <a:gd name="connsiteY23" fmla="*/ 3357155 h 3396343"/>
              <a:gd name="connsiteX24" fmla="*/ 2037806 w 4049485"/>
              <a:gd name="connsiteY24" fmla="*/ 2155372 h 3396343"/>
              <a:gd name="connsiteX25" fmla="*/ 1789611 w 4049485"/>
              <a:gd name="connsiteY25" fmla="*/ 2181498 h 3396343"/>
              <a:gd name="connsiteX26" fmla="*/ 1815738 w 4049485"/>
              <a:gd name="connsiteY26" fmla="*/ 3396343 h 3396343"/>
              <a:gd name="connsiteX27" fmla="*/ 979715 w 4049485"/>
              <a:gd name="connsiteY27" fmla="*/ 3357155 h 3396343"/>
              <a:gd name="connsiteX28" fmla="*/ 979715 w 4049485"/>
              <a:gd name="connsiteY28" fmla="*/ 2129246 h 3396343"/>
              <a:gd name="connsiteX29" fmla="*/ 3827418 w 4049485"/>
              <a:gd name="connsiteY29" fmla="*/ 2116183 h 3396343"/>
              <a:gd name="connsiteX30" fmla="*/ 3866606 w 4049485"/>
              <a:gd name="connsiteY30" fmla="*/ 1319349 h 3396343"/>
              <a:gd name="connsiteX31" fmla="*/ 0 w 4049485"/>
              <a:gd name="connsiteY31" fmla="*/ 1280160 h 3396343"/>
              <a:gd name="connsiteX32" fmla="*/ 26126 w 4049485"/>
              <a:gd name="connsiteY32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49485 w 4049485"/>
              <a:gd name="connsiteY15" fmla="*/ 2155372 h 3396343"/>
              <a:gd name="connsiteX16" fmla="*/ 3827418 w 4049485"/>
              <a:gd name="connsiteY16" fmla="*/ 2103120 h 3396343"/>
              <a:gd name="connsiteX17" fmla="*/ 3866606 w 4049485"/>
              <a:gd name="connsiteY17" fmla="*/ 3357155 h 3396343"/>
              <a:gd name="connsiteX18" fmla="*/ 3017520 w 4049485"/>
              <a:gd name="connsiteY18" fmla="*/ 3370217 h 3396343"/>
              <a:gd name="connsiteX19" fmla="*/ 3043646 w 4049485"/>
              <a:gd name="connsiteY19" fmla="*/ 2116183 h 3396343"/>
              <a:gd name="connsiteX20" fmla="*/ 2808515 w 4049485"/>
              <a:gd name="connsiteY20" fmla="*/ 2155372 h 3396343"/>
              <a:gd name="connsiteX21" fmla="*/ 2821578 w 4049485"/>
              <a:gd name="connsiteY21" fmla="*/ 3344092 h 3396343"/>
              <a:gd name="connsiteX22" fmla="*/ 1998618 w 4049485"/>
              <a:gd name="connsiteY22" fmla="*/ 3357155 h 3396343"/>
              <a:gd name="connsiteX23" fmla="*/ 2037806 w 4049485"/>
              <a:gd name="connsiteY23" fmla="*/ 2155372 h 3396343"/>
              <a:gd name="connsiteX24" fmla="*/ 1789611 w 4049485"/>
              <a:gd name="connsiteY24" fmla="*/ 2181498 h 3396343"/>
              <a:gd name="connsiteX25" fmla="*/ 1815738 w 4049485"/>
              <a:gd name="connsiteY25" fmla="*/ 3396343 h 3396343"/>
              <a:gd name="connsiteX26" fmla="*/ 979715 w 4049485"/>
              <a:gd name="connsiteY26" fmla="*/ 3357155 h 3396343"/>
              <a:gd name="connsiteX27" fmla="*/ 979715 w 4049485"/>
              <a:gd name="connsiteY27" fmla="*/ 2129246 h 3396343"/>
              <a:gd name="connsiteX28" fmla="*/ 3827418 w 4049485"/>
              <a:gd name="connsiteY28" fmla="*/ 2116183 h 3396343"/>
              <a:gd name="connsiteX29" fmla="*/ 3866606 w 4049485"/>
              <a:gd name="connsiteY29" fmla="*/ 1319349 h 3396343"/>
              <a:gd name="connsiteX30" fmla="*/ 0 w 4049485"/>
              <a:gd name="connsiteY30" fmla="*/ 1280160 h 3396343"/>
              <a:gd name="connsiteX31" fmla="*/ 26126 w 4049485"/>
              <a:gd name="connsiteY31" fmla="*/ 574766 h 3396343"/>
              <a:gd name="connsiteX0" fmla="*/ 0 w 3866606"/>
              <a:gd name="connsiteY0" fmla="*/ 1097280 h 3396343"/>
              <a:gd name="connsiteX1" fmla="*/ 13063 w 3866606"/>
              <a:gd name="connsiteY1" fmla="*/ 13063 h 3396343"/>
              <a:gd name="connsiteX2" fmla="*/ 836023 w 3866606"/>
              <a:gd name="connsiteY2" fmla="*/ 13063 h 3396343"/>
              <a:gd name="connsiteX3" fmla="*/ 836023 w 3866606"/>
              <a:gd name="connsiteY3" fmla="*/ 1306286 h 3396343"/>
              <a:gd name="connsiteX4" fmla="*/ 992778 w 3866606"/>
              <a:gd name="connsiteY4" fmla="*/ 1306286 h 3396343"/>
              <a:gd name="connsiteX5" fmla="*/ 979715 w 3866606"/>
              <a:gd name="connsiteY5" fmla="*/ 65315 h 3396343"/>
              <a:gd name="connsiteX6" fmla="*/ 1828800 w 3866606"/>
              <a:gd name="connsiteY6" fmla="*/ 26126 h 3396343"/>
              <a:gd name="connsiteX7" fmla="*/ 1841863 w 3866606"/>
              <a:gd name="connsiteY7" fmla="*/ 1345475 h 3396343"/>
              <a:gd name="connsiteX8" fmla="*/ 2050869 w 3866606"/>
              <a:gd name="connsiteY8" fmla="*/ 1280160 h 3396343"/>
              <a:gd name="connsiteX9" fmla="*/ 2834640 w 3866606"/>
              <a:gd name="connsiteY9" fmla="*/ 1332412 h 3396343"/>
              <a:gd name="connsiteX10" fmla="*/ 3082835 w 3866606"/>
              <a:gd name="connsiteY10" fmla="*/ 1332412 h 3396343"/>
              <a:gd name="connsiteX11" fmla="*/ 2991395 w 3866606"/>
              <a:gd name="connsiteY11" fmla="*/ 0 h 3396343"/>
              <a:gd name="connsiteX12" fmla="*/ 3853543 w 3866606"/>
              <a:gd name="connsiteY12" fmla="*/ 0 h 3396343"/>
              <a:gd name="connsiteX13" fmla="*/ 3853543 w 3866606"/>
              <a:gd name="connsiteY13" fmla="*/ 1345475 h 3396343"/>
              <a:gd name="connsiteX14" fmla="*/ 3814354 w 3866606"/>
              <a:gd name="connsiteY14" fmla="*/ 2168435 h 3396343"/>
              <a:gd name="connsiteX15" fmla="*/ 3827418 w 3866606"/>
              <a:gd name="connsiteY15" fmla="*/ 2103120 h 3396343"/>
              <a:gd name="connsiteX16" fmla="*/ 3866606 w 3866606"/>
              <a:gd name="connsiteY16" fmla="*/ 3357155 h 3396343"/>
              <a:gd name="connsiteX17" fmla="*/ 3017520 w 3866606"/>
              <a:gd name="connsiteY17" fmla="*/ 3370217 h 3396343"/>
              <a:gd name="connsiteX18" fmla="*/ 3043646 w 3866606"/>
              <a:gd name="connsiteY18" fmla="*/ 2116183 h 3396343"/>
              <a:gd name="connsiteX19" fmla="*/ 2808515 w 3866606"/>
              <a:gd name="connsiteY19" fmla="*/ 2155372 h 3396343"/>
              <a:gd name="connsiteX20" fmla="*/ 2821578 w 3866606"/>
              <a:gd name="connsiteY20" fmla="*/ 3344092 h 3396343"/>
              <a:gd name="connsiteX21" fmla="*/ 1998618 w 3866606"/>
              <a:gd name="connsiteY21" fmla="*/ 3357155 h 3396343"/>
              <a:gd name="connsiteX22" fmla="*/ 2037806 w 3866606"/>
              <a:gd name="connsiteY22" fmla="*/ 2155372 h 3396343"/>
              <a:gd name="connsiteX23" fmla="*/ 1789611 w 3866606"/>
              <a:gd name="connsiteY23" fmla="*/ 2181498 h 3396343"/>
              <a:gd name="connsiteX24" fmla="*/ 1815738 w 3866606"/>
              <a:gd name="connsiteY24" fmla="*/ 3396343 h 3396343"/>
              <a:gd name="connsiteX25" fmla="*/ 979715 w 3866606"/>
              <a:gd name="connsiteY25" fmla="*/ 3357155 h 3396343"/>
              <a:gd name="connsiteX26" fmla="*/ 979715 w 3866606"/>
              <a:gd name="connsiteY26" fmla="*/ 2129246 h 3396343"/>
              <a:gd name="connsiteX27" fmla="*/ 3827418 w 3866606"/>
              <a:gd name="connsiteY27" fmla="*/ 2116183 h 3396343"/>
              <a:gd name="connsiteX28" fmla="*/ 3866606 w 3866606"/>
              <a:gd name="connsiteY28" fmla="*/ 1319349 h 3396343"/>
              <a:gd name="connsiteX29" fmla="*/ 0 w 3866606"/>
              <a:gd name="connsiteY29" fmla="*/ 1280160 h 3396343"/>
              <a:gd name="connsiteX30" fmla="*/ 26126 w 3866606"/>
              <a:gd name="connsiteY30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0 w 4817291"/>
              <a:gd name="connsiteY25" fmla="*/ 3386184 h 3396343"/>
              <a:gd name="connsiteX26" fmla="*/ 1930400 w 4817291"/>
              <a:gd name="connsiteY26" fmla="*/ 2129246 h 3396343"/>
              <a:gd name="connsiteX27" fmla="*/ 4778103 w 4817291"/>
              <a:gd name="connsiteY27" fmla="*/ 2116183 h 3396343"/>
              <a:gd name="connsiteX28" fmla="*/ 4817291 w 4817291"/>
              <a:gd name="connsiteY28" fmla="*/ 1319349 h 3396343"/>
              <a:gd name="connsiteX29" fmla="*/ 950685 w 4817291"/>
              <a:gd name="connsiteY29" fmla="*/ 1280160 h 3396343"/>
              <a:gd name="connsiteX30" fmla="*/ 976811 w 4817291"/>
              <a:gd name="connsiteY30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0 w 4817291"/>
              <a:gd name="connsiteY25" fmla="*/ 3386184 h 3396343"/>
              <a:gd name="connsiteX26" fmla="*/ 43543 w 4817291"/>
              <a:gd name="connsiteY26" fmla="*/ 2114732 h 3396343"/>
              <a:gd name="connsiteX27" fmla="*/ 4778103 w 4817291"/>
              <a:gd name="connsiteY27" fmla="*/ 2116183 h 3396343"/>
              <a:gd name="connsiteX28" fmla="*/ 4817291 w 4817291"/>
              <a:gd name="connsiteY28" fmla="*/ 1319349 h 3396343"/>
              <a:gd name="connsiteX29" fmla="*/ 950685 w 4817291"/>
              <a:gd name="connsiteY29" fmla="*/ 1280160 h 3396343"/>
              <a:gd name="connsiteX30" fmla="*/ 976811 w 4817291"/>
              <a:gd name="connsiteY30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702167 w 4817291"/>
              <a:gd name="connsiteY25" fmla="*/ 3391159 h 3396343"/>
              <a:gd name="connsiteX26" fmla="*/ 0 w 4817291"/>
              <a:gd name="connsiteY26" fmla="*/ 3386184 h 3396343"/>
              <a:gd name="connsiteX27" fmla="*/ 43543 w 4817291"/>
              <a:gd name="connsiteY27" fmla="*/ 2114732 h 3396343"/>
              <a:gd name="connsiteX28" fmla="*/ 4778103 w 4817291"/>
              <a:gd name="connsiteY28" fmla="*/ 2116183 h 3396343"/>
              <a:gd name="connsiteX29" fmla="*/ 4817291 w 4817291"/>
              <a:gd name="connsiteY29" fmla="*/ 1319349 h 3396343"/>
              <a:gd name="connsiteX30" fmla="*/ 950685 w 4817291"/>
              <a:gd name="connsiteY30" fmla="*/ 1280160 h 3396343"/>
              <a:gd name="connsiteX31" fmla="*/ 976811 w 4817291"/>
              <a:gd name="connsiteY31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774739 w 4817291"/>
              <a:gd name="connsiteY25" fmla="*/ 2113902 h 3396343"/>
              <a:gd name="connsiteX26" fmla="*/ 702167 w 4817291"/>
              <a:gd name="connsiteY26" fmla="*/ 3391159 h 3396343"/>
              <a:gd name="connsiteX27" fmla="*/ 0 w 4817291"/>
              <a:gd name="connsiteY27" fmla="*/ 3386184 h 3396343"/>
              <a:gd name="connsiteX28" fmla="*/ 43543 w 4817291"/>
              <a:gd name="connsiteY28" fmla="*/ 2114732 h 3396343"/>
              <a:gd name="connsiteX29" fmla="*/ 4778103 w 4817291"/>
              <a:gd name="connsiteY29" fmla="*/ 2116183 h 3396343"/>
              <a:gd name="connsiteX30" fmla="*/ 4817291 w 4817291"/>
              <a:gd name="connsiteY30" fmla="*/ 1319349 h 3396343"/>
              <a:gd name="connsiteX31" fmla="*/ 950685 w 4817291"/>
              <a:gd name="connsiteY31" fmla="*/ 1280160 h 3396343"/>
              <a:gd name="connsiteX32" fmla="*/ 976811 w 4817291"/>
              <a:gd name="connsiteY32" fmla="*/ 574766 h 3396343"/>
              <a:gd name="connsiteX0" fmla="*/ 950685 w 4817291"/>
              <a:gd name="connsiteY0" fmla="*/ 1097280 h 3415654"/>
              <a:gd name="connsiteX1" fmla="*/ 963748 w 4817291"/>
              <a:gd name="connsiteY1" fmla="*/ 13063 h 3415654"/>
              <a:gd name="connsiteX2" fmla="*/ 1786708 w 4817291"/>
              <a:gd name="connsiteY2" fmla="*/ 13063 h 3415654"/>
              <a:gd name="connsiteX3" fmla="*/ 1786708 w 4817291"/>
              <a:gd name="connsiteY3" fmla="*/ 1306286 h 3415654"/>
              <a:gd name="connsiteX4" fmla="*/ 1943463 w 4817291"/>
              <a:gd name="connsiteY4" fmla="*/ 1306286 h 3415654"/>
              <a:gd name="connsiteX5" fmla="*/ 1930400 w 4817291"/>
              <a:gd name="connsiteY5" fmla="*/ 65315 h 3415654"/>
              <a:gd name="connsiteX6" fmla="*/ 2779485 w 4817291"/>
              <a:gd name="connsiteY6" fmla="*/ 26126 h 3415654"/>
              <a:gd name="connsiteX7" fmla="*/ 2792548 w 4817291"/>
              <a:gd name="connsiteY7" fmla="*/ 1345475 h 3415654"/>
              <a:gd name="connsiteX8" fmla="*/ 3001554 w 4817291"/>
              <a:gd name="connsiteY8" fmla="*/ 1280160 h 3415654"/>
              <a:gd name="connsiteX9" fmla="*/ 3785325 w 4817291"/>
              <a:gd name="connsiteY9" fmla="*/ 1332412 h 3415654"/>
              <a:gd name="connsiteX10" fmla="*/ 4033520 w 4817291"/>
              <a:gd name="connsiteY10" fmla="*/ 1332412 h 3415654"/>
              <a:gd name="connsiteX11" fmla="*/ 3942080 w 4817291"/>
              <a:gd name="connsiteY11" fmla="*/ 0 h 3415654"/>
              <a:gd name="connsiteX12" fmla="*/ 4804228 w 4817291"/>
              <a:gd name="connsiteY12" fmla="*/ 0 h 3415654"/>
              <a:gd name="connsiteX13" fmla="*/ 4804228 w 4817291"/>
              <a:gd name="connsiteY13" fmla="*/ 1345475 h 3415654"/>
              <a:gd name="connsiteX14" fmla="*/ 4765039 w 4817291"/>
              <a:gd name="connsiteY14" fmla="*/ 2168435 h 3415654"/>
              <a:gd name="connsiteX15" fmla="*/ 4778103 w 4817291"/>
              <a:gd name="connsiteY15" fmla="*/ 2103120 h 3415654"/>
              <a:gd name="connsiteX16" fmla="*/ 4817291 w 4817291"/>
              <a:gd name="connsiteY16" fmla="*/ 3357155 h 3415654"/>
              <a:gd name="connsiteX17" fmla="*/ 3968205 w 4817291"/>
              <a:gd name="connsiteY17" fmla="*/ 3370217 h 3415654"/>
              <a:gd name="connsiteX18" fmla="*/ 3994331 w 4817291"/>
              <a:gd name="connsiteY18" fmla="*/ 2116183 h 3415654"/>
              <a:gd name="connsiteX19" fmla="*/ 3759200 w 4817291"/>
              <a:gd name="connsiteY19" fmla="*/ 2155372 h 3415654"/>
              <a:gd name="connsiteX20" fmla="*/ 3772263 w 4817291"/>
              <a:gd name="connsiteY20" fmla="*/ 3344092 h 3415654"/>
              <a:gd name="connsiteX21" fmla="*/ 2949303 w 4817291"/>
              <a:gd name="connsiteY21" fmla="*/ 3357155 h 3415654"/>
              <a:gd name="connsiteX22" fmla="*/ 2988491 w 4817291"/>
              <a:gd name="connsiteY22" fmla="*/ 2155372 h 3415654"/>
              <a:gd name="connsiteX23" fmla="*/ 2740296 w 4817291"/>
              <a:gd name="connsiteY23" fmla="*/ 2181498 h 3415654"/>
              <a:gd name="connsiteX24" fmla="*/ 2766423 w 4817291"/>
              <a:gd name="connsiteY24" fmla="*/ 3396343 h 3415654"/>
              <a:gd name="connsiteX25" fmla="*/ 1877825 w 4817291"/>
              <a:gd name="connsiteY25" fmla="*/ 2171959 h 3415654"/>
              <a:gd name="connsiteX26" fmla="*/ 774739 w 4817291"/>
              <a:gd name="connsiteY26" fmla="*/ 2113902 h 3415654"/>
              <a:gd name="connsiteX27" fmla="*/ 702167 w 4817291"/>
              <a:gd name="connsiteY27" fmla="*/ 3391159 h 3415654"/>
              <a:gd name="connsiteX28" fmla="*/ 0 w 4817291"/>
              <a:gd name="connsiteY28" fmla="*/ 3386184 h 3415654"/>
              <a:gd name="connsiteX29" fmla="*/ 43543 w 4817291"/>
              <a:gd name="connsiteY29" fmla="*/ 2114732 h 3415654"/>
              <a:gd name="connsiteX30" fmla="*/ 4778103 w 4817291"/>
              <a:gd name="connsiteY30" fmla="*/ 2116183 h 3415654"/>
              <a:gd name="connsiteX31" fmla="*/ 4817291 w 4817291"/>
              <a:gd name="connsiteY31" fmla="*/ 1319349 h 3415654"/>
              <a:gd name="connsiteX32" fmla="*/ 950685 w 4817291"/>
              <a:gd name="connsiteY32" fmla="*/ 1280160 h 3415654"/>
              <a:gd name="connsiteX33" fmla="*/ 976811 w 4817291"/>
              <a:gd name="connsiteY33" fmla="*/ 574766 h 3415654"/>
              <a:gd name="connsiteX0" fmla="*/ 950685 w 4817291"/>
              <a:gd name="connsiteY0" fmla="*/ 1097280 h 3516101"/>
              <a:gd name="connsiteX1" fmla="*/ 963748 w 4817291"/>
              <a:gd name="connsiteY1" fmla="*/ 13063 h 3516101"/>
              <a:gd name="connsiteX2" fmla="*/ 1786708 w 4817291"/>
              <a:gd name="connsiteY2" fmla="*/ 13063 h 3516101"/>
              <a:gd name="connsiteX3" fmla="*/ 1786708 w 4817291"/>
              <a:gd name="connsiteY3" fmla="*/ 1306286 h 3516101"/>
              <a:gd name="connsiteX4" fmla="*/ 1943463 w 4817291"/>
              <a:gd name="connsiteY4" fmla="*/ 1306286 h 3516101"/>
              <a:gd name="connsiteX5" fmla="*/ 1930400 w 4817291"/>
              <a:gd name="connsiteY5" fmla="*/ 65315 h 3516101"/>
              <a:gd name="connsiteX6" fmla="*/ 2779485 w 4817291"/>
              <a:gd name="connsiteY6" fmla="*/ 26126 h 3516101"/>
              <a:gd name="connsiteX7" fmla="*/ 2792548 w 4817291"/>
              <a:gd name="connsiteY7" fmla="*/ 1345475 h 3516101"/>
              <a:gd name="connsiteX8" fmla="*/ 3001554 w 4817291"/>
              <a:gd name="connsiteY8" fmla="*/ 1280160 h 3516101"/>
              <a:gd name="connsiteX9" fmla="*/ 3785325 w 4817291"/>
              <a:gd name="connsiteY9" fmla="*/ 1332412 h 3516101"/>
              <a:gd name="connsiteX10" fmla="*/ 4033520 w 4817291"/>
              <a:gd name="connsiteY10" fmla="*/ 1332412 h 3516101"/>
              <a:gd name="connsiteX11" fmla="*/ 3942080 w 4817291"/>
              <a:gd name="connsiteY11" fmla="*/ 0 h 3516101"/>
              <a:gd name="connsiteX12" fmla="*/ 4804228 w 4817291"/>
              <a:gd name="connsiteY12" fmla="*/ 0 h 3516101"/>
              <a:gd name="connsiteX13" fmla="*/ 4804228 w 4817291"/>
              <a:gd name="connsiteY13" fmla="*/ 1345475 h 3516101"/>
              <a:gd name="connsiteX14" fmla="*/ 4765039 w 4817291"/>
              <a:gd name="connsiteY14" fmla="*/ 2168435 h 3516101"/>
              <a:gd name="connsiteX15" fmla="*/ 4778103 w 4817291"/>
              <a:gd name="connsiteY15" fmla="*/ 2103120 h 3516101"/>
              <a:gd name="connsiteX16" fmla="*/ 4817291 w 4817291"/>
              <a:gd name="connsiteY16" fmla="*/ 3357155 h 3516101"/>
              <a:gd name="connsiteX17" fmla="*/ 3968205 w 4817291"/>
              <a:gd name="connsiteY17" fmla="*/ 3370217 h 3516101"/>
              <a:gd name="connsiteX18" fmla="*/ 3994331 w 4817291"/>
              <a:gd name="connsiteY18" fmla="*/ 2116183 h 3516101"/>
              <a:gd name="connsiteX19" fmla="*/ 3759200 w 4817291"/>
              <a:gd name="connsiteY19" fmla="*/ 2155372 h 3516101"/>
              <a:gd name="connsiteX20" fmla="*/ 3772263 w 4817291"/>
              <a:gd name="connsiteY20" fmla="*/ 3344092 h 3516101"/>
              <a:gd name="connsiteX21" fmla="*/ 2949303 w 4817291"/>
              <a:gd name="connsiteY21" fmla="*/ 3357155 h 3516101"/>
              <a:gd name="connsiteX22" fmla="*/ 2988491 w 4817291"/>
              <a:gd name="connsiteY22" fmla="*/ 2155372 h 3516101"/>
              <a:gd name="connsiteX23" fmla="*/ 2740296 w 4817291"/>
              <a:gd name="connsiteY23" fmla="*/ 2181498 h 3516101"/>
              <a:gd name="connsiteX24" fmla="*/ 2766423 w 4817291"/>
              <a:gd name="connsiteY24" fmla="*/ 3396343 h 3516101"/>
              <a:gd name="connsiteX25" fmla="*/ 2022967 w 4817291"/>
              <a:gd name="connsiteY25" fmla="*/ 3362129 h 3516101"/>
              <a:gd name="connsiteX26" fmla="*/ 1877825 w 4817291"/>
              <a:gd name="connsiteY26" fmla="*/ 2171959 h 3516101"/>
              <a:gd name="connsiteX27" fmla="*/ 774739 w 4817291"/>
              <a:gd name="connsiteY27" fmla="*/ 2113902 h 3516101"/>
              <a:gd name="connsiteX28" fmla="*/ 702167 w 4817291"/>
              <a:gd name="connsiteY28" fmla="*/ 3391159 h 3516101"/>
              <a:gd name="connsiteX29" fmla="*/ 0 w 4817291"/>
              <a:gd name="connsiteY29" fmla="*/ 3386184 h 3516101"/>
              <a:gd name="connsiteX30" fmla="*/ 43543 w 4817291"/>
              <a:gd name="connsiteY30" fmla="*/ 2114732 h 3516101"/>
              <a:gd name="connsiteX31" fmla="*/ 4778103 w 4817291"/>
              <a:gd name="connsiteY31" fmla="*/ 2116183 h 3516101"/>
              <a:gd name="connsiteX32" fmla="*/ 4817291 w 4817291"/>
              <a:gd name="connsiteY32" fmla="*/ 1319349 h 3516101"/>
              <a:gd name="connsiteX33" fmla="*/ 950685 w 4817291"/>
              <a:gd name="connsiteY33" fmla="*/ 1280160 h 3516101"/>
              <a:gd name="connsiteX34" fmla="*/ 976811 w 4817291"/>
              <a:gd name="connsiteY34" fmla="*/ 574766 h 3516101"/>
              <a:gd name="connsiteX0" fmla="*/ 950685 w 4817291"/>
              <a:gd name="connsiteY0" fmla="*/ 1097280 h 3471979"/>
              <a:gd name="connsiteX1" fmla="*/ 963748 w 4817291"/>
              <a:gd name="connsiteY1" fmla="*/ 13063 h 3471979"/>
              <a:gd name="connsiteX2" fmla="*/ 1786708 w 4817291"/>
              <a:gd name="connsiteY2" fmla="*/ 13063 h 3471979"/>
              <a:gd name="connsiteX3" fmla="*/ 1786708 w 4817291"/>
              <a:gd name="connsiteY3" fmla="*/ 1306286 h 3471979"/>
              <a:gd name="connsiteX4" fmla="*/ 1943463 w 4817291"/>
              <a:gd name="connsiteY4" fmla="*/ 1306286 h 3471979"/>
              <a:gd name="connsiteX5" fmla="*/ 1930400 w 4817291"/>
              <a:gd name="connsiteY5" fmla="*/ 65315 h 3471979"/>
              <a:gd name="connsiteX6" fmla="*/ 2779485 w 4817291"/>
              <a:gd name="connsiteY6" fmla="*/ 26126 h 3471979"/>
              <a:gd name="connsiteX7" fmla="*/ 2792548 w 4817291"/>
              <a:gd name="connsiteY7" fmla="*/ 1345475 h 3471979"/>
              <a:gd name="connsiteX8" fmla="*/ 3001554 w 4817291"/>
              <a:gd name="connsiteY8" fmla="*/ 1280160 h 3471979"/>
              <a:gd name="connsiteX9" fmla="*/ 3785325 w 4817291"/>
              <a:gd name="connsiteY9" fmla="*/ 1332412 h 3471979"/>
              <a:gd name="connsiteX10" fmla="*/ 4033520 w 4817291"/>
              <a:gd name="connsiteY10" fmla="*/ 1332412 h 3471979"/>
              <a:gd name="connsiteX11" fmla="*/ 3942080 w 4817291"/>
              <a:gd name="connsiteY11" fmla="*/ 0 h 3471979"/>
              <a:gd name="connsiteX12" fmla="*/ 4804228 w 4817291"/>
              <a:gd name="connsiteY12" fmla="*/ 0 h 3471979"/>
              <a:gd name="connsiteX13" fmla="*/ 4804228 w 4817291"/>
              <a:gd name="connsiteY13" fmla="*/ 1345475 h 3471979"/>
              <a:gd name="connsiteX14" fmla="*/ 4765039 w 4817291"/>
              <a:gd name="connsiteY14" fmla="*/ 2168435 h 3471979"/>
              <a:gd name="connsiteX15" fmla="*/ 4778103 w 4817291"/>
              <a:gd name="connsiteY15" fmla="*/ 2103120 h 3471979"/>
              <a:gd name="connsiteX16" fmla="*/ 4817291 w 4817291"/>
              <a:gd name="connsiteY16" fmla="*/ 3357155 h 3471979"/>
              <a:gd name="connsiteX17" fmla="*/ 3968205 w 4817291"/>
              <a:gd name="connsiteY17" fmla="*/ 3370217 h 3471979"/>
              <a:gd name="connsiteX18" fmla="*/ 3994331 w 4817291"/>
              <a:gd name="connsiteY18" fmla="*/ 2116183 h 3471979"/>
              <a:gd name="connsiteX19" fmla="*/ 3759200 w 4817291"/>
              <a:gd name="connsiteY19" fmla="*/ 2155372 h 3471979"/>
              <a:gd name="connsiteX20" fmla="*/ 3772263 w 4817291"/>
              <a:gd name="connsiteY20" fmla="*/ 3344092 h 3471979"/>
              <a:gd name="connsiteX21" fmla="*/ 2949303 w 4817291"/>
              <a:gd name="connsiteY21" fmla="*/ 3357155 h 3471979"/>
              <a:gd name="connsiteX22" fmla="*/ 2988491 w 4817291"/>
              <a:gd name="connsiteY22" fmla="*/ 2155372 h 3471979"/>
              <a:gd name="connsiteX23" fmla="*/ 2740296 w 4817291"/>
              <a:gd name="connsiteY23" fmla="*/ 2181498 h 3471979"/>
              <a:gd name="connsiteX24" fmla="*/ 2766423 w 4817291"/>
              <a:gd name="connsiteY24" fmla="*/ 3396343 h 3471979"/>
              <a:gd name="connsiteX25" fmla="*/ 2022967 w 4817291"/>
              <a:gd name="connsiteY25" fmla="*/ 3362129 h 3471979"/>
              <a:gd name="connsiteX26" fmla="*/ 1877825 w 4817291"/>
              <a:gd name="connsiteY26" fmla="*/ 2171959 h 3471979"/>
              <a:gd name="connsiteX27" fmla="*/ 774739 w 4817291"/>
              <a:gd name="connsiteY27" fmla="*/ 2113902 h 3471979"/>
              <a:gd name="connsiteX28" fmla="*/ 702167 w 4817291"/>
              <a:gd name="connsiteY28" fmla="*/ 3391159 h 3471979"/>
              <a:gd name="connsiteX29" fmla="*/ 0 w 4817291"/>
              <a:gd name="connsiteY29" fmla="*/ 3386184 h 3471979"/>
              <a:gd name="connsiteX30" fmla="*/ 43543 w 4817291"/>
              <a:gd name="connsiteY30" fmla="*/ 2114732 h 3471979"/>
              <a:gd name="connsiteX31" fmla="*/ 4778103 w 4817291"/>
              <a:gd name="connsiteY31" fmla="*/ 2116183 h 3471979"/>
              <a:gd name="connsiteX32" fmla="*/ 4817291 w 4817291"/>
              <a:gd name="connsiteY32" fmla="*/ 1319349 h 3471979"/>
              <a:gd name="connsiteX33" fmla="*/ 950685 w 4817291"/>
              <a:gd name="connsiteY33" fmla="*/ 1280160 h 3471979"/>
              <a:gd name="connsiteX34" fmla="*/ 976811 w 4817291"/>
              <a:gd name="connsiteY34" fmla="*/ 574766 h 3471979"/>
              <a:gd name="connsiteX0" fmla="*/ 950685 w 4817291"/>
              <a:gd name="connsiteY0" fmla="*/ 1097280 h 3471979"/>
              <a:gd name="connsiteX1" fmla="*/ 963748 w 4817291"/>
              <a:gd name="connsiteY1" fmla="*/ 13063 h 3471979"/>
              <a:gd name="connsiteX2" fmla="*/ 1786708 w 4817291"/>
              <a:gd name="connsiteY2" fmla="*/ 13063 h 3471979"/>
              <a:gd name="connsiteX3" fmla="*/ 1786708 w 4817291"/>
              <a:gd name="connsiteY3" fmla="*/ 1306286 h 3471979"/>
              <a:gd name="connsiteX4" fmla="*/ 1943463 w 4817291"/>
              <a:gd name="connsiteY4" fmla="*/ 1306286 h 3471979"/>
              <a:gd name="connsiteX5" fmla="*/ 1930400 w 4817291"/>
              <a:gd name="connsiteY5" fmla="*/ 65315 h 3471979"/>
              <a:gd name="connsiteX6" fmla="*/ 2779485 w 4817291"/>
              <a:gd name="connsiteY6" fmla="*/ 26126 h 3471979"/>
              <a:gd name="connsiteX7" fmla="*/ 2792548 w 4817291"/>
              <a:gd name="connsiteY7" fmla="*/ 1345475 h 3471979"/>
              <a:gd name="connsiteX8" fmla="*/ 3001554 w 4817291"/>
              <a:gd name="connsiteY8" fmla="*/ 1280160 h 3471979"/>
              <a:gd name="connsiteX9" fmla="*/ 3785325 w 4817291"/>
              <a:gd name="connsiteY9" fmla="*/ 1332412 h 3471979"/>
              <a:gd name="connsiteX10" fmla="*/ 4033520 w 4817291"/>
              <a:gd name="connsiteY10" fmla="*/ 1332412 h 3471979"/>
              <a:gd name="connsiteX11" fmla="*/ 3942080 w 4817291"/>
              <a:gd name="connsiteY11" fmla="*/ 0 h 3471979"/>
              <a:gd name="connsiteX12" fmla="*/ 4804228 w 4817291"/>
              <a:gd name="connsiteY12" fmla="*/ 0 h 3471979"/>
              <a:gd name="connsiteX13" fmla="*/ 4804228 w 4817291"/>
              <a:gd name="connsiteY13" fmla="*/ 1345475 h 3471979"/>
              <a:gd name="connsiteX14" fmla="*/ 4765039 w 4817291"/>
              <a:gd name="connsiteY14" fmla="*/ 2168435 h 3471979"/>
              <a:gd name="connsiteX15" fmla="*/ 4778103 w 4817291"/>
              <a:gd name="connsiteY15" fmla="*/ 2103120 h 3471979"/>
              <a:gd name="connsiteX16" fmla="*/ 4817291 w 4817291"/>
              <a:gd name="connsiteY16" fmla="*/ 3357155 h 3471979"/>
              <a:gd name="connsiteX17" fmla="*/ 3968205 w 4817291"/>
              <a:gd name="connsiteY17" fmla="*/ 3370217 h 3471979"/>
              <a:gd name="connsiteX18" fmla="*/ 3994331 w 4817291"/>
              <a:gd name="connsiteY18" fmla="*/ 2116183 h 3471979"/>
              <a:gd name="connsiteX19" fmla="*/ 3759200 w 4817291"/>
              <a:gd name="connsiteY19" fmla="*/ 2155372 h 3471979"/>
              <a:gd name="connsiteX20" fmla="*/ 3772263 w 4817291"/>
              <a:gd name="connsiteY20" fmla="*/ 3344092 h 3471979"/>
              <a:gd name="connsiteX21" fmla="*/ 2949303 w 4817291"/>
              <a:gd name="connsiteY21" fmla="*/ 3357155 h 3471979"/>
              <a:gd name="connsiteX22" fmla="*/ 2988491 w 4817291"/>
              <a:gd name="connsiteY22" fmla="*/ 2155372 h 3471979"/>
              <a:gd name="connsiteX23" fmla="*/ 2740296 w 4817291"/>
              <a:gd name="connsiteY23" fmla="*/ 2181498 h 3471979"/>
              <a:gd name="connsiteX24" fmla="*/ 2766423 w 4817291"/>
              <a:gd name="connsiteY24" fmla="*/ 3396343 h 3471979"/>
              <a:gd name="connsiteX25" fmla="*/ 2022967 w 4817291"/>
              <a:gd name="connsiteY25" fmla="*/ 3362129 h 3471979"/>
              <a:gd name="connsiteX26" fmla="*/ 1877825 w 4817291"/>
              <a:gd name="connsiteY26" fmla="*/ 2171959 h 3471979"/>
              <a:gd name="connsiteX27" fmla="*/ 774739 w 4817291"/>
              <a:gd name="connsiteY27" fmla="*/ 2113902 h 3471979"/>
              <a:gd name="connsiteX28" fmla="*/ 702167 w 4817291"/>
              <a:gd name="connsiteY28" fmla="*/ 3391159 h 3471979"/>
              <a:gd name="connsiteX29" fmla="*/ 0 w 4817291"/>
              <a:gd name="connsiteY29" fmla="*/ 3386184 h 3471979"/>
              <a:gd name="connsiteX30" fmla="*/ 43543 w 4817291"/>
              <a:gd name="connsiteY30" fmla="*/ 2114732 h 3471979"/>
              <a:gd name="connsiteX31" fmla="*/ 4778103 w 4817291"/>
              <a:gd name="connsiteY31" fmla="*/ 2116183 h 3471979"/>
              <a:gd name="connsiteX32" fmla="*/ 4817291 w 4817291"/>
              <a:gd name="connsiteY32" fmla="*/ 1319349 h 3471979"/>
              <a:gd name="connsiteX33" fmla="*/ 950685 w 4817291"/>
              <a:gd name="connsiteY33" fmla="*/ 1280160 h 3471979"/>
              <a:gd name="connsiteX34" fmla="*/ 976811 w 4817291"/>
              <a:gd name="connsiteY34" fmla="*/ 574766 h 3471979"/>
              <a:gd name="connsiteX0" fmla="*/ 950685 w 4817291"/>
              <a:gd name="connsiteY0" fmla="*/ 1097280 h 3476201"/>
              <a:gd name="connsiteX1" fmla="*/ 963748 w 4817291"/>
              <a:gd name="connsiteY1" fmla="*/ 13063 h 3476201"/>
              <a:gd name="connsiteX2" fmla="*/ 1786708 w 4817291"/>
              <a:gd name="connsiteY2" fmla="*/ 13063 h 3476201"/>
              <a:gd name="connsiteX3" fmla="*/ 1786708 w 4817291"/>
              <a:gd name="connsiteY3" fmla="*/ 1306286 h 3476201"/>
              <a:gd name="connsiteX4" fmla="*/ 1943463 w 4817291"/>
              <a:gd name="connsiteY4" fmla="*/ 1306286 h 3476201"/>
              <a:gd name="connsiteX5" fmla="*/ 1930400 w 4817291"/>
              <a:gd name="connsiteY5" fmla="*/ 65315 h 3476201"/>
              <a:gd name="connsiteX6" fmla="*/ 2779485 w 4817291"/>
              <a:gd name="connsiteY6" fmla="*/ 26126 h 3476201"/>
              <a:gd name="connsiteX7" fmla="*/ 2792548 w 4817291"/>
              <a:gd name="connsiteY7" fmla="*/ 1345475 h 3476201"/>
              <a:gd name="connsiteX8" fmla="*/ 3001554 w 4817291"/>
              <a:gd name="connsiteY8" fmla="*/ 1280160 h 3476201"/>
              <a:gd name="connsiteX9" fmla="*/ 3785325 w 4817291"/>
              <a:gd name="connsiteY9" fmla="*/ 1332412 h 3476201"/>
              <a:gd name="connsiteX10" fmla="*/ 4033520 w 4817291"/>
              <a:gd name="connsiteY10" fmla="*/ 1332412 h 3476201"/>
              <a:gd name="connsiteX11" fmla="*/ 3942080 w 4817291"/>
              <a:gd name="connsiteY11" fmla="*/ 0 h 3476201"/>
              <a:gd name="connsiteX12" fmla="*/ 4804228 w 4817291"/>
              <a:gd name="connsiteY12" fmla="*/ 0 h 3476201"/>
              <a:gd name="connsiteX13" fmla="*/ 4804228 w 4817291"/>
              <a:gd name="connsiteY13" fmla="*/ 1345475 h 3476201"/>
              <a:gd name="connsiteX14" fmla="*/ 4765039 w 4817291"/>
              <a:gd name="connsiteY14" fmla="*/ 2168435 h 3476201"/>
              <a:gd name="connsiteX15" fmla="*/ 4778103 w 4817291"/>
              <a:gd name="connsiteY15" fmla="*/ 2103120 h 3476201"/>
              <a:gd name="connsiteX16" fmla="*/ 4817291 w 4817291"/>
              <a:gd name="connsiteY16" fmla="*/ 3357155 h 3476201"/>
              <a:gd name="connsiteX17" fmla="*/ 3968205 w 4817291"/>
              <a:gd name="connsiteY17" fmla="*/ 3370217 h 3476201"/>
              <a:gd name="connsiteX18" fmla="*/ 3994331 w 4817291"/>
              <a:gd name="connsiteY18" fmla="*/ 2116183 h 3476201"/>
              <a:gd name="connsiteX19" fmla="*/ 3759200 w 4817291"/>
              <a:gd name="connsiteY19" fmla="*/ 2155372 h 3476201"/>
              <a:gd name="connsiteX20" fmla="*/ 3772263 w 4817291"/>
              <a:gd name="connsiteY20" fmla="*/ 3344092 h 3476201"/>
              <a:gd name="connsiteX21" fmla="*/ 2949303 w 4817291"/>
              <a:gd name="connsiteY21" fmla="*/ 3357155 h 3476201"/>
              <a:gd name="connsiteX22" fmla="*/ 2988491 w 4817291"/>
              <a:gd name="connsiteY22" fmla="*/ 2155372 h 3476201"/>
              <a:gd name="connsiteX23" fmla="*/ 2740296 w 4817291"/>
              <a:gd name="connsiteY23" fmla="*/ 2181498 h 3476201"/>
              <a:gd name="connsiteX24" fmla="*/ 2766423 w 4817291"/>
              <a:gd name="connsiteY24" fmla="*/ 3396343 h 3476201"/>
              <a:gd name="connsiteX25" fmla="*/ 1935881 w 4817291"/>
              <a:gd name="connsiteY25" fmla="*/ 3376644 h 3476201"/>
              <a:gd name="connsiteX26" fmla="*/ 1877825 w 4817291"/>
              <a:gd name="connsiteY26" fmla="*/ 2171959 h 3476201"/>
              <a:gd name="connsiteX27" fmla="*/ 774739 w 4817291"/>
              <a:gd name="connsiteY27" fmla="*/ 2113902 h 3476201"/>
              <a:gd name="connsiteX28" fmla="*/ 702167 w 4817291"/>
              <a:gd name="connsiteY28" fmla="*/ 3391159 h 3476201"/>
              <a:gd name="connsiteX29" fmla="*/ 0 w 4817291"/>
              <a:gd name="connsiteY29" fmla="*/ 3386184 h 3476201"/>
              <a:gd name="connsiteX30" fmla="*/ 43543 w 4817291"/>
              <a:gd name="connsiteY30" fmla="*/ 2114732 h 3476201"/>
              <a:gd name="connsiteX31" fmla="*/ 4778103 w 4817291"/>
              <a:gd name="connsiteY31" fmla="*/ 2116183 h 3476201"/>
              <a:gd name="connsiteX32" fmla="*/ 4817291 w 4817291"/>
              <a:gd name="connsiteY32" fmla="*/ 1319349 h 3476201"/>
              <a:gd name="connsiteX33" fmla="*/ 950685 w 4817291"/>
              <a:gd name="connsiteY33" fmla="*/ 1280160 h 3476201"/>
              <a:gd name="connsiteX34" fmla="*/ 976811 w 4817291"/>
              <a:gd name="connsiteY34" fmla="*/ 574766 h 3476201"/>
              <a:gd name="connsiteX0" fmla="*/ 950685 w 4817291"/>
              <a:gd name="connsiteY0" fmla="*/ 1097280 h 3476201"/>
              <a:gd name="connsiteX1" fmla="*/ 963748 w 4817291"/>
              <a:gd name="connsiteY1" fmla="*/ 13063 h 3476201"/>
              <a:gd name="connsiteX2" fmla="*/ 1786708 w 4817291"/>
              <a:gd name="connsiteY2" fmla="*/ 13063 h 3476201"/>
              <a:gd name="connsiteX3" fmla="*/ 1786708 w 4817291"/>
              <a:gd name="connsiteY3" fmla="*/ 1306286 h 3476201"/>
              <a:gd name="connsiteX4" fmla="*/ 1943463 w 4817291"/>
              <a:gd name="connsiteY4" fmla="*/ 1306286 h 3476201"/>
              <a:gd name="connsiteX5" fmla="*/ 1930400 w 4817291"/>
              <a:gd name="connsiteY5" fmla="*/ 65315 h 3476201"/>
              <a:gd name="connsiteX6" fmla="*/ 2779485 w 4817291"/>
              <a:gd name="connsiteY6" fmla="*/ 26126 h 3476201"/>
              <a:gd name="connsiteX7" fmla="*/ 2792548 w 4817291"/>
              <a:gd name="connsiteY7" fmla="*/ 1345475 h 3476201"/>
              <a:gd name="connsiteX8" fmla="*/ 3001554 w 4817291"/>
              <a:gd name="connsiteY8" fmla="*/ 1280160 h 3476201"/>
              <a:gd name="connsiteX9" fmla="*/ 3785325 w 4817291"/>
              <a:gd name="connsiteY9" fmla="*/ 1332412 h 3476201"/>
              <a:gd name="connsiteX10" fmla="*/ 4033520 w 4817291"/>
              <a:gd name="connsiteY10" fmla="*/ 1332412 h 3476201"/>
              <a:gd name="connsiteX11" fmla="*/ 3942080 w 4817291"/>
              <a:gd name="connsiteY11" fmla="*/ 0 h 3476201"/>
              <a:gd name="connsiteX12" fmla="*/ 4804228 w 4817291"/>
              <a:gd name="connsiteY12" fmla="*/ 0 h 3476201"/>
              <a:gd name="connsiteX13" fmla="*/ 4804228 w 4817291"/>
              <a:gd name="connsiteY13" fmla="*/ 1345475 h 3476201"/>
              <a:gd name="connsiteX14" fmla="*/ 4765039 w 4817291"/>
              <a:gd name="connsiteY14" fmla="*/ 2168435 h 3476201"/>
              <a:gd name="connsiteX15" fmla="*/ 4778103 w 4817291"/>
              <a:gd name="connsiteY15" fmla="*/ 2103120 h 3476201"/>
              <a:gd name="connsiteX16" fmla="*/ 4817291 w 4817291"/>
              <a:gd name="connsiteY16" fmla="*/ 3357155 h 3476201"/>
              <a:gd name="connsiteX17" fmla="*/ 3968205 w 4817291"/>
              <a:gd name="connsiteY17" fmla="*/ 3370217 h 3476201"/>
              <a:gd name="connsiteX18" fmla="*/ 3994331 w 4817291"/>
              <a:gd name="connsiteY18" fmla="*/ 2116183 h 3476201"/>
              <a:gd name="connsiteX19" fmla="*/ 3759200 w 4817291"/>
              <a:gd name="connsiteY19" fmla="*/ 2155372 h 3476201"/>
              <a:gd name="connsiteX20" fmla="*/ 3772263 w 4817291"/>
              <a:gd name="connsiteY20" fmla="*/ 3344092 h 3476201"/>
              <a:gd name="connsiteX21" fmla="*/ 2949303 w 4817291"/>
              <a:gd name="connsiteY21" fmla="*/ 3357155 h 3476201"/>
              <a:gd name="connsiteX22" fmla="*/ 2988491 w 4817291"/>
              <a:gd name="connsiteY22" fmla="*/ 2155372 h 3476201"/>
              <a:gd name="connsiteX23" fmla="*/ 2740296 w 4817291"/>
              <a:gd name="connsiteY23" fmla="*/ 2181498 h 3476201"/>
              <a:gd name="connsiteX24" fmla="*/ 2766423 w 4817291"/>
              <a:gd name="connsiteY24" fmla="*/ 3396343 h 3476201"/>
              <a:gd name="connsiteX25" fmla="*/ 1935881 w 4817291"/>
              <a:gd name="connsiteY25" fmla="*/ 3376644 h 3476201"/>
              <a:gd name="connsiteX26" fmla="*/ 1877825 w 4817291"/>
              <a:gd name="connsiteY26" fmla="*/ 2171959 h 3476201"/>
              <a:gd name="connsiteX27" fmla="*/ 774739 w 4817291"/>
              <a:gd name="connsiteY27" fmla="*/ 2113902 h 3476201"/>
              <a:gd name="connsiteX28" fmla="*/ 702167 w 4817291"/>
              <a:gd name="connsiteY28" fmla="*/ 3391159 h 3476201"/>
              <a:gd name="connsiteX29" fmla="*/ 0 w 4817291"/>
              <a:gd name="connsiteY29" fmla="*/ 3386184 h 3476201"/>
              <a:gd name="connsiteX30" fmla="*/ 43543 w 4817291"/>
              <a:gd name="connsiteY30" fmla="*/ 2114732 h 3476201"/>
              <a:gd name="connsiteX31" fmla="*/ 4778103 w 4817291"/>
              <a:gd name="connsiteY31" fmla="*/ 2116183 h 3476201"/>
              <a:gd name="connsiteX32" fmla="*/ 4817291 w 4817291"/>
              <a:gd name="connsiteY32" fmla="*/ 1319349 h 3476201"/>
              <a:gd name="connsiteX33" fmla="*/ 950685 w 4817291"/>
              <a:gd name="connsiteY33" fmla="*/ 1280160 h 3476201"/>
              <a:gd name="connsiteX34" fmla="*/ 976811 w 4817291"/>
              <a:gd name="connsiteY34" fmla="*/ 574766 h 34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17291" h="3476201">
                <a:moveTo>
                  <a:pt x="950685" y="1097280"/>
                </a:moveTo>
                <a:lnTo>
                  <a:pt x="963748" y="13063"/>
                </a:lnTo>
                <a:lnTo>
                  <a:pt x="1786708" y="13063"/>
                </a:lnTo>
                <a:lnTo>
                  <a:pt x="1786708" y="1306286"/>
                </a:lnTo>
                <a:lnTo>
                  <a:pt x="1943463" y="1306286"/>
                </a:lnTo>
                <a:lnTo>
                  <a:pt x="1930400" y="65315"/>
                </a:lnTo>
                <a:lnTo>
                  <a:pt x="2779485" y="26126"/>
                </a:lnTo>
                <a:lnTo>
                  <a:pt x="2792548" y="1345475"/>
                </a:lnTo>
                <a:lnTo>
                  <a:pt x="3001554" y="1280160"/>
                </a:lnTo>
                <a:lnTo>
                  <a:pt x="3785325" y="1332412"/>
                </a:lnTo>
                <a:lnTo>
                  <a:pt x="4033520" y="1332412"/>
                </a:lnTo>
                <a:lnTo>
                  <a:pt x="3942080" y="0"/>
                </a:lnTo>
                <a:lnTo>
                  <a:pt x="4804228" y="0"/>
                </a:lnTo>
                <a:lnTo>
                  <a:pt x="4804228" y="1345475"/>
                </a:lnTo>
                <a:lnTo>
                  <a:pt x="4765039" y="2168435"/>
                </a:lnTo>
                <a:lnTo>
                  <a:pt x="4778103" y="2103120"/>
                </a:lnTo>
                <a:lnTo>
                  <a:pt x="4817291" y="3357155"/>
                </a:lnTo>
                <a:lnTo>
                  <a:pt x="3968205" y="3370217"/>
                </a:lnTo>
                <a:lnTo>
                  <a:pt x="3994331" y="2116183"/>
                </a:lnTo>
                <a:lnTo>
                  <a:pt x="3759200" y="2155372"/>
                </a:lnTo>
                <a:lnTo>
                  <a:pt x="3772263" y="3344092"/>
                </a:lnTo>
                <a:lnTo>
                  <a:pt x="2949303" y="3357155"/>
                </a:lnTo>
                <a:lnTo>
                  <a:pt x="2988491" y="2155372"/>
                </a:lnTo>
                <a:lnTo>
                  <a:pt x="2740296" y="2181498"/>
                </a:lnTo>
                <a:lnTo>
                  <a:pt x="2766423" y="3396343"/>
                </a:lnTo>
                <a:cubicBezTo>
                  <a:pt x="2741211" y="3556829"/>
                  <a:pt x="2185581" y="3435565"/>
                  <a:pt x="1935881" y="3376644"/>
                </a:cubicBezTo>
                <a:cubicBezTo>
                  <a:pt x="1918409" y="3158066"/>
                  <a:pt x="2180206" y="2343711"/>
                  <a:pt x="1877825" y="2171959"/>
                </a:cubicBezTo>
                <a:cubicBezTo>
                  <a:pt x="1575444" y="2000207"/>
                  <a:pt x="2013654" y="2135069"/>
                  <a:pt x="774739" y="2113902"/>
                </a:cubicBezTo>
                <a:lnTo>
                  <a:pt x="702167" y="3391159"/>
                </a:lnTo>
                <a:lnTo>
                  <a:pt x="0" y="3386184"/>
                </a:lnTo>
                <a:lnTo>
                  <a:pt x="43543" y="2114732"/>
                </a:lnTo>
                <a:lnTo>
                  <a:pt x="4778103" y="2116183"/>
                </a:lnTo>
                <a:lnTo>
                  <a:pt x="4817291" y="1319349"/>
                </a:lnTo>
                <a:lnTo>
                  <a:pt x="950685" y="1280160"/>
                </a:lnTo>
                <a:lnTo>
                  <a:pt x="976811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2701875" y="1725206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7733121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7722543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9650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05875" y="1705912"/>
            <a:ext cx="4853477" cy="3432474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986871 w 5833191"/>
              <a:gd name="connsiteY0" fmla="*/ 1097280 h 3396343"/>
              <a:gd name="connsiteX1" fmla="*/ 999934 w 5833191"/>
              <a:gd name="connsiteY1" fmla="*/ 13063 h 3396343"/>
              <a:gd name="connsiteX2" fmla="*/ 1822894 w 5833191"/>
              <a:gd name="connsiteY2" fmla="*/ 13063 h 3396343"/>
              <a:gd name="connsiteX3" fmla="*/ 1822894 w 5833191"/>
              <a:gd name="connsiteY3" fmla="*/ 1306286 h 3396343"/>
              <a:gd name="connsiteX4" fmla="*/ 1979649 w 5833191"/>
              <a:gd name="connsiteY4" fmla="*/ 1306286 h 3396343"/>
              <a:gd name="connsiteX5" fmla="*/ 1966586 w 5833191"/>
              <a:gd name="connsiteY5" fmla="*/ 65315 h 3396343"/>
              <a:gd name="connsiteX6" fmla="*/ 2815671 w 5833191"/>
              <a:gd name="connsiteY6" fmla="*/ 26126 h 3396343"/>
              <a:gd name="connsiteX7" fmla="*/ 2828734 w 5833191"/>
              <a:gd name="connsiteY7" fmla="*/ 1345475 h 3396343"/>
              <a:gd name="connsiteX8" fmla="*/ 3037740 w 5833191"/>
              <a:gd name="connsiteY8" fmla="*/ 1280160 h 3396343"/>
              <a:gd name="connsiteX9" fmla="*/ 3821511 w 5833191"/>
              <a:gd name="connsiteY9" fmla="*/ 1332412 h 3396343"/>
              <a:gd name="connsiteX10" fmla="*/ 4069706 w 5833191"/>
              <a:gd name="connsiteY10" fmla="*/ 1332412 h 3396343"/>
              <a:gd name="connsiteX11" fmla="*/ 3978266 w 5833191"/>
              <a:gd name="connsiteY11" fmla="*/ 0 h 3396343"/>
              <a:gd name="connsiteX12" fmla="*/ 4840414 w 5833191"/>
              <a:gd name="connsiteY12" fmla="*/ 0 h 3396343"/>
              <a:gd name="connsiteX13" fmla="*/ 4840414 w 5833191"/>
              <a:gd name="connsiteY13" fmla="*/ 1345475 h 3396343"/>
              <a:gd name="connsiteX14" fmla="*/ 4801225 w 5833191"/>
              <a:gd name="connsiteY14" fmla="*/ 2168435 h 3396343"/>
              <a:gd name="connsiteX15" fmla="*/ 5767877 w 5833191"/>
              <a:gd name="connsiteY15" fmla="*/ 2103120 h 3396343"/>
              <a:gd name="connsiteX16" fmla="*/ 5833191 w 5833191"/>
              <a:gd name="connsiteY16" fmla="*/ 3357155 h 3396343"/>
              <a:gd name="connsiteX17" fmla="*/ 5010231 w 5833191"/>
              <a:gd name="connsiteY17" fmla="*/ 3357155 h 3396343"/>
              <a:gd name="connsiteX18" fmla="*/ 5036356 w 5833191"/>
              <a:gd name="connsiteY18" fmla="*/ 2155372 h 3396343"/>
              <a:gd name="connsiteX19" fmla="*/ 4814289 w 5833191"/>
              <a:gd name="connsiteY19" fmla="*/ 2103120 h 3396343"/>
              <a:gd name="connsiteX20" fmla="*/ 4853477 w 5833191"/>
              <a:gd name="connsiteY20" fmla="*/ 3357155 h 3396343"/>
              <a:gd name="connsiteX21" fmla="*/ 4004391 w 5833191"/>
              <a:gd name="connsiteY21" fmla="*/ 3370217 h 3396343"/>
              <a:gd name="connsiteX22" fmla="*/ 4030517 w 5833191"/>
              <a:gd name="connsiteY22" fmla="*/ 2116183 h 3396343"/>
              <a:gd name="connsiteX23" fmla="*/ 3795386 w 5833191"/>
              <a:gd name="connsiteY23" fmla="*/ 2155372 h 3396343"/>
              <a:gd name="connsiteX24" fmla="*/ 3808449 w 5833191"/>
              <a:gd name="connsiteY24" fmla="*/ 3344092 h 3396343"/>
              <a:gd name="connsiteX25" fmla="*/ 2985489 w 5833191"/>
              <a:gd name="connsiteY25" fmla="*/ 3357155 h 3396343"/>
              <a:gd name="connsiteX26" fmla="*/ 3024677 w 5833191"/>
              <a:gd name="connsiteY26" fmla="*/ 2155372 h 3396343"/>
              <a:gd name="connsiteX27" fmla="*/ 2776482 w 5833191"/>
              <a:gd name="connsiteY27" fmla="*/ 2181498 h 3396343"/>
              <a:gd name="connsiteX28" fmla="*/ 2802609 w 5833191"/>
              <a:gd name="connsiteY28" fmla="*/ 3396343 h 3396343"/>
              <a:gd name="connsiteX29" fmla="*/ 1966586 w 5833191"/>
              <a:gd name="connsiteY29" fmla="*/ 3357155 h 3396343"/>
              <a:gd name="connsiteX30" fmla="*/ 0 w 5833191"/>
              <a:gd name="connsiteY30" fmla="*/ 2104194 h 3396343"/>
              <a:gd name="connsiteX31" fmla="*/ 4814289 w 5833191"/>
              <a:gd name="connsiteY31" fmla="*/ 2116183 h 3396343"/>
              <a:gd name="connsiteX32" fmla="*/ 4853477 w 5833191"/>
              <a:gd name="connsiteY32" fmla="*/ 1319349 h 3396343"/>
              <a:gd name="connsiteX33" fmla="*/ 986871 w 5833191"/>
              <a:gd name="connsiteY33" fmla="*/ 1280160 h 3396343"/>
              <a:gd name="connsiteX34" fmla="*/ 1012997 w 5833191"/>
              <a:gd name="connsiteY34" fmla="*/ 574766 h 3396343"/>
              <a:gd name="connsiteX0" fmla="*/ 986871 w 5833191"/>
              <a:gd name="connsiteY0" fmla="*/ 1097280 h 3432311"/>
              <a:gd name="connsiteX1" fmla="*/ 999934 w 5833191"/>
              <a:gd name="connsiteY1" fmla="*/ 13063 h 3432311"/>
              <a:gd name="connsiteX2" fmla="*/ 1822894 w 5833191"/>
              <a:gd name="connsiteY2" fmla="*/ 13063 h 3432311"/>
              <a:gd name="connsiteX3" fmla="*/ 1822894 w 5833191"/>
              <a:gd name="connsiteY3" fmla="*/ 1306286 h 3432311"/>
              <a:gd name="connsiteX4" fmla="*/ 1979649 w 5833191"/>
              <a:gd name="connsiteY4" fmla="*/ 1306286 h 3432311"/>
              <a:gd name="connsiteX5" fmla="*/ 1966586 w 5833191"/>
              <a:gd name="connsiteY5" fmla="*/ 65315 h 3432311"/>
              <a:gd name="connsiteX6" fmla="*/ 2815671 w 5833191"/>
              <a:gd name="connsiteY6" fmla="*/ 26126 h 3432311"/>
              <a:gd name="connsiteX7" fmla="*/ 2828734 w 5833191"/>
              <a:gd name="connsiteY7" fmla="*/ 1345475 h 3432311"/>
              <a:gd name="connsiteX8" fmla="*/ 3037740 w 5833191"/>
              <a:gd name="connsiteY8" fmla="*/ 1280160 h 3432311"/>
              <a:gd name="connsiteX9" fmla="*/ 3821511 w 5833191"/>
              <a:gd name="connsiteY9" fmla="*/ 1332412 h 3432311"/>
              <a:gd name="connsiteX10" fmla="*/ 4069706 w 5833191"/>
              <a:gd name="connsiteY10" fmla="*/ 1332412 h 3432311"/>
              <a:gd name="connsiteX11" fmla="*/ 3978266 w 5833191"/>
              <a:gd name="connsiteY11" fmla="*/ 0 h 3432311"/>
              <a:gd name="connsiteX12" fmla="*/ 4840414 w 5833191"/>
              <a:gd name="connsiteY12" fmla="*/ 0 h 3432311"/>
              <a:gd name="connsiteX13" fmla="*/ 4840414 w 5833191"/>
              <a:gd name="connsiteY13" fmla="*/ 1345475 h 3432311"/>
              <a:gd name="connsiteX14" fmla="*/ 4801225 w 5833191"/>
              <a:gd name="connsiteY14" fmla="*/ 2168435 h 3432311"/>
              <a:gd name="connsiteX15" fmla="*/ 5767877 w 5833191"/>
              <a:gd name="connsiteY15" fmla="*/ 2103120 h 3432311"/>
              <a:gd name="connsiteX16" fmla="*/ 5833191 w 5833191"/>
              <a:gd name="connsiteY16" fmla="*/ 3357155 h 3432311"/>
              <a:gd name="connsiteX17" fmla="*/ 5010231 w 5833191"/>
              <a:gd name="connsiteY17" fmla="*/ 3357155 h 3432311"/>
              <a:gd name="connsiteX18" fmla="*/ 5036356 w 5833191"/>
              <a:gd name="connsiteY18" fmla="*/ 2155372 h 3432311"/>
              <a:gd name="connsiteX19" fmla="*/ 4814289 w 5833191"/>
              <a:gd name="connsiteY19" fmla="*/ 2103120 h 3432311"/>
              <a:gd name="connsiteX20" fmla="*/ 4853477 w 5833191"/>
              <a:gd name="connsiteY20" fmla="*/ 3357155 h 3432311"/>
              <a:gd name="connsiteX21" fmla="*/ 4004391 w 5833191"/>
              <a:gd name="connsiteY21" fmla="*/ 3370217 h 3432311"/>
              <a:gd name="connsiteX22" fmla="*/ 4030517 w 5833191"/>
              <a:gd name="connsiteY22" fmla="*/ 2116183 h 3432311"/>
              <a:gd name="connsiteX23" fmla="*/ 3795386 w 5833191"/>
              <a:gd name="connsiteY23" fmla="*/ 2155372 h 3432311"/>
              <a:gd name="connsiteX24" fmla="*/ 3808449 w 5833191"/>
              <a:gd name="connsiteY24" fmla="*/ 3344092 h 3432311"/>
              <a:gd name="connsiteX25" fmla="*/ 2985489 w 5833191"/>
              <a:gd name="connsiteY25" fmla="*/ 3357155 h 3432311"/>
              <a:gd name="connsiteX26" fmla="*/ 3024677 w 5833191"/>
              <a:gd name="connsiteY26" fmla="*/ 2155372 h 3432311"/>
              <a:gd name="connsiteX27" fmla="*/ 2776482 w 5833191"/>
              <a:gd name="connsiteY27" fmla="*/ 2181498 h 3432311"/>
              <a:gd name="connsiteX28" fmla="*/ 2802609 w 5833191"/>
              <a:gd name="connsiteY28" fmla="*/ 3396343 h 3432311"/>
              <a:gd name="connsiteX29" fmla="*/ 0 w 5833191"/>
              <a:gd name="connsiteY29" fmla="*/ 3432311 h 3432311"/>
              <a:gd name="connsiteX30" fmla="*/ 0 w 5833191"/>
              <a:gd name="connsiteY30" fmla="*/ 2104194 h 3432311"/>
              <a:gd name="connsiteX31" fmla="*/ 4814289 w 5833191"/>
              <a:gd name="connsiteY31" fmla="*/ 2116183 h 3432311"/>
              <a:gd name="connsiteX32" fmla="*/ 4853477 w 5833191"/>
              <a:gd name="connsiteY32" fmla="*/ 1319349 h 3432311"/>
              <a:gd name="connsiteX33" fmla="*/ 986871 w 5833191"/>
              <a:gd name="connsiteY33" fmla="*/ 1280160 h 3432311"/>
              <a:gd name="connsiteX34" fmla="*/ 1012997 w 5833191"/>
              <a:gd name="connsiteY34" fmla="*/ 574766 h 3432311"/>
              <a:gd name="connsiteX0" fmla="*/ 986871 w 5833191"/>
              <a:gd name="connsiteY0" fmla="*/ 1097280 h 3432478"/>
              <a:gd name="connsiteX1" fmla="*/ 999934 w 5833191"/>
              <a:gd name="connsiteY1" fmla="*/ 13063 h 3432478"/>
              <a:gd name="connsiteX2" fmla="*/ 1822894 w 5833191"/>
              <a:gd name="connsiteY2" fmla="*/ 13063 h 3432478"/>
              <a:gd name="connsiteX3" fmla="*/ 1822894 w 5833191"/>
              <a:gd name="connsiteY3" fmla="*/ 1306286 h 3432478"/>
              <a:gd name="connsiteX4" fmla="*/ 1979649 w 5833191"/>
              <a:gd name="connsiteY4" fmla="*/ 1306286 h 3432478"/>
              <a:gd name="connsiteX5" fmla="*/ 1966586 w 5833191"/>
              <a:gd name="connsiteY5" fmla="*/ 65315 h 3432478"/>
              <a:gd name="connsiteX6" fmla="*/ 2815671 w 5833191"/>
              <a:gd name="connsiteY6" fmla="*/ 26126 h 3432478"/>
              <a:gd name="connsiteX7" fmla="*/ 2828734 w 5833191"/>
              <a:gd name="connsiteY7" fmla="*/ 1345475 h 3432478"/>
              <a:gd name="connsiteX8" fmla="*/ 3037740 w 5833191"/>
              <a:gd name="connsiteY8" fmla="*/ 1280160 h 3432478"/>
              <a:gd name="connsiteX9" fmla="*/ 3821511 w 5833191"/>
              <a:gd name="connsiteY9" fmla="*/ 1332412 h 3432478"/>
              <a:gd name="connsiteX10" fmla="*/ 4069706 w 5833191"/>
              <a:gd name="connsiteY10" fmla="*/ 1332412 h 3432478"/>
              <a:gd name="connsiteX11" fmla="*/ 3978266 w 5833191"/>
              <a:gd name="connsiteY11" fmla="*/ 0 h 3432478"/>
              <a:gd name="connsiteX12" fmla="*/ 4840414 w 5833191"/>
              <a:gd name="connsiteY12" fmla="*/ 0 h 3432478"/>
              <a:gd name="connsiteX13" fmla="*/ 4840414 w 5833191"/>
              <a:gd name="connsiteY13" fmla="*/ 1345475 h 3432478"/>
              <a:gd name="connsiteX14" fmla="*/ 4801225 w 5833191"/>
              <a:gd name="connsiteY14" fmla="*/ 2168435 h 3432478"/>
              <a:gd name="connsiteX15" fmla="*/ 5767877 w 5833191"/>
              <a:gd name="connsiteY15" fmla="*/ 2103120 h 3432478"/>
              <a:gd name="connsiteX16" fmla="*/ 5833191 w 5833191"/>
              <a:gd name="connsiteY16" fmla="*/ 3357155 h 3432478"/>
              <a:gd name="connsiteX17" fmla="*/ 5010231 w 5833191"/>
              <a:gd name="connsiteY17" fmla="*/ 3357155 h 3432478"/>
              <a:gd name="connsiteX18" fmla="*/ 5036356 w 5833191"/>
              <a:gd name="connsiteY18" fmla="*/ 2155372 h 3432478"/>
              <a:gd name="connsiteX19" fmla="*/ 4814289 w 5833191"/>
              <a:gd name="connsiteY19" fmla="*/ 2103120 h 3432478"/>
              <a:gd name="connsiteX20" fmla="*/ 4853477 w 5833191"/>
              <a:gd name="connsiteY20" fmla="*/ 3357155 h 3432478"/>
              <a:gd name="connsiteX21" fmla="*/ 4004391 w 5833191"/>
              <a:gd name="connsiteY21" fmla="*/ 3370217 h 3432478"/>
              <a:gd name="connsiteX22" fmla="*/ 4030517 w 5833191"/>
              <a:gd name="connsiteY22" fmla="*/ 2116183 h 3432478"/>
              <a:gd name="connsiteX23" fmla="*/ 3795386 w 5833191"/>
              <a:gd name="connsiteY23" fmla="*/ 2155372 h 3432478"/>
              <a:gd name="connsiteX24" fmla="*/ 3808449 w 5833191"/>
              <a:gd name="connsiteY24" fmla="*/ 3344092 h 3432478"/>
              <a:gd name="connsiteX25" fmla="*/ 2985489 w 5833191"/>
              <a:gd name="connsiteY25" fmla="*/ 3357155 h 3432478"/>
              <a:gd name="connsiteX26" fmla="*/ 3024677 w 5833191"/>
              <a:gd name="connsiteY26" fmla="*/ 2155372 h 3432478"/>
              <a:gd name="connsiteX27" fmla="*/ 2776482 w 5833191"/>
              <a:gd name="connsiteY27" fmla="*/ 2181498 h 3432478"/>
              <a:gd name="connsiteX28" fmla="*/ 2802609 w 5833191"/>
              <a:gd name="connsiteY28" fmla="*/ 3396343 h 3432478"/>
              <a:gd name="connsiteX29" fmla="*/ 776598 w 5833191"/>
              <a:gd name="connsiteY29" fmla="*/ 3432474 h 3432478"/>
              <a:gd name="connsiteX30" fmla="*/ 0 w 5833191"/>
              <a:gd name="connsiteY30" fmla="*/ 3432311 h 3432478"/>
              <a:gd name="connsiteX31" fmla="*/ 0 w 5833191"/>
              <a:gd name="connsiteY31" fmla="*/ 2104194 h 3432478"/>
              <a:gd name="connsiteX32" fmla="*/ 4814289 w 5833191"/>
              <a:gd name="connsiteY32" fmla="*/ 2116183 h 3432478"/>
              <a:gd name="connsiteX33" fmla="*/ 4853477 w 5833191"/>
              <a:gd name="connsiteY33" fmla="*/ 1319349 h 3432478"/>
              <a:gd name="connsiteX34" fmla="*/ 986871 w 5833191"/>
              <a:gd name="connsiteY34" fmla="*/ 1280160 h 3432478"/>
              <a:gd name="connsiteX35" fmla="*/ 1012997 w 5833191"/>
              <a:gd name="connsiteY35" fmla="*/ 574766 h 3432478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814176 w 5833191"/>
              <a:gd name="connsiteY29" fmla="*/ 2129766 h 3432474"/>
              <a:gd name="connsiteX30" fmla="*/ 776598 w 5833191"/>
              <a:gd name="connsiteY30" fmla="*/ 3432474 h 3432474"/>
              <a:gd name="connsiteX31" fmla="*/ 0 w 5833191"/>
              <a:gd name="connsiteY31" fmla="*/ 3432311 h 3432474"/>
              <a:gd name="connsiteX32" fmla="*/ 0 w 5833191"/>
              <a:gd name="connsiteY32" fmla="*/ 2104194 h 3432474"/>
              <a:gd name="connsiteX33" fmla="*/ 4814289 w 5833191"/>
              <a:gd name="connsiteY33" fmla="*/ 2116183 h 3432474"/>
              <a:gd name="connsiteX34" fmla="*/ 4853477 w 5833191"/>
              <a:gd name="connsiteY34" fmla="*/ 1319349 h 3432474"/>
              <a:gd name="connsiteX35" fmla="*/ 986871 w 5833191"/>
              <a:gd name="connsiteY35" fmla="*/ 1280160 h 3432474"/>
              <a:gd name="connsiteX36" fmla="*/ 1012997 w 5833191"/>
              <a:gd name="connsiteY36" fmla="*/ 574766 h 3432474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1741102 w 5833191"/>
              <a:gd name="connsiteY29" fmla="*/ 2167344 h 3432474"/>
              <a:gd name="connsiteX30" fmla="*/ 814176 w 5833191"/>
              <a:gd name="connsiteY30" fmla="*/ 2129766 h 3432474"/>
              <a:gd name="connsiteX31" fmla="*/ 776598 w 5833191"/>
              <a:gd name="connsiteY31" fmla="*/ 3432474 h 3432474"/>
              <a:gd name="connsiteX32" fmla="*/ 0 w 5833191"/>
              <a:gd name="connsiteY32" fmla="*/ 3432311 h 3432474"/>
              <a:gd name="connsiteX33" fmla="*/ 0 w 5833191"/>
              <a:gd name="connsiteY33" fmla="*/ 2104194 h 3432474"/>
              <a:gd name="connsiteX34" fmla="*/ 4814289 w 5833191"/>
              <a:gd name="connsiteY34" fmla="*/ 2116183 h 3432474"/>
              <a:gd name="connsiteX35" fmla="*/ 4853477 w 5833191"/>
              <a:gd name="connsiteY35" fmla="*/ 1319349 h 3432474"/>
              <a:gd name="connsiteX36" fmla="*/ 986871 w 5833191"/>
              <a:gd name="connsiteY36" fmla="*/ 1280160 h 3432474"/>
              <a:gd name="connsiteX37" fmla="*/ 1012997 w 5833191"/>
              <a:gd name="connsiteY37" fmla="*/ 574766 h 3432474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1741102 w 5833191"/>
              <a:gd name="connsiteY29" fmla="*/ 2167344 h 3432474"/>
              <a:gd name="connsiteX30" fmla="*/ 814176 w 5833191"/>
              <a:gd name="connsiteY30" fmla="*/ 2129766 h 3432474"/>
              <a:gd name="connsiteX31" fmla="*/ 776598 w 5833191"/>
              <a:gd name="connsiteY31" fmla="*/ 3432474 h 3432474"/>
              <a:gd name="connsiteX32" fmla="*/ 0 w 5833191"/>
              <a:gd name="connsiteY32" fmla="*/ 3432311 h 3432474"/>
              <a:gd name="connsiteX33" fmla="*/ 0 w 5833191"/>
              <a:gd name="connsiteY33" fmla="*/ 2104194 h 3432474"/>
              <a:gd name="connsiteX34" fmla="*/ 4814289 w 5833191"/>
              <a:gd name="connsiteY34" fmla="*/ 2116183 h 3432474"/>
              <a:gd name="connsiteX35" fmla="*/ 4853477 w 5833191"/>
              <a:gd name="connsiteY35" fmla="*/ 1319349 h 3432474"/>
              <a:gd name="connsiteX36" fmla="*/ 986871 w 5833191"/>
              <a:gd name="connsiteY36" fmla="*/ 1280160 h 3432474"/>
              <a:gd name="connsiteX37" fmla="*/ 1012997 w 5833191"/>
              <a:gd name="connsiteY37" fmla="*/ 574766 h 3432474"/>
              <a:gd name="connsiteX0" fmla="*/ 986871 w 5833191"/>
              <a:gd name="connsiteY0" fmla="*/ 1097280 h 3549301"/>
              <a:gd name="connsiteX1" fmla="*/ 999934 w 5833191"/>
              <a:gd name="connsiteY1" fmla="*/ 13063 h 3549301"/>
              <a:gd name="connsiteX2" fmla="*/ 1822894 w 5833191"/>
              <a:gd name="connsiteY2" fmla="*/ 13063 h 3549301"/>
              <a:gd name="connsiteX3" fmla="*/ 1822894 w 5833191"/>
              <a:gd name="connsiteY3" fmla="*/ 1306286 h 3549301"/>
              <a:gd name="connsiteX4" fmla="*/ 1979649 w 5833191"/>
              <a:gd name="connsiteY4" fmla="*/ 1306286 h 3549301"/>
              <a:gd name="connsiteX5" fmla="*/ 1966586 w 5833191"/>
              <a:gd name="connsiteY5" fmla="*/ 65315 h 3549301"/>
              <a:gd name="connsiteX6" fmla="*/ 2815671 w 5833191"/>
              <a:gd name="connsiteY6" fmla="*/ 26126 h 3549301"/>
              <a:gd name="connsiteX7" fmla="*/ 2828734 w 5833191"/>
              <a:gd name="connsiteY7" fmla="*/ 1345475 h 3549301"/>
              <a:gd name="connsiteX8" fmla="*/ 3037740 w 5833191"/>
              <a:gd name="connsiteY8" fmla="*/ 1280160 h 3549301"/>
              <a:gd name="connsiteX9" fmla="*/ 3821511 w 5833191"/>
              <a:gd name="connsiteY9" fmla="*/ 1332412 h 3549301"/>
              <a:gd name="connsiteX10" fmla="*/ 4069706 w 5833191"/>
              <a:gd name="connsiteY10" fmla="*/ 1332412 h 3549301"/>
              <a:gd name="connsiteX11" fmla="*/ 3978266 w 5833191"/>
              <a:gd name="connsiteY11" fmla="*/ 0 h 3549301"/>
              <a:gd name="connsiteX12" fmla="*/ 4840414 w 5833191"/>
              <a:gd name="connsiteY12" fmla="*/ 0 h 3549301"/>
              <a:gd name="connsiteX13" fmla="*/ 4840414 w 5833191"/>
              <a:gd name="connsiteY13" fmla="*/ 1345475 h 3549301"/>
              <a:gd name="connsiteX14" fmla="*/ 4801225 w 5833191"/>
              <a:gd name="connsiteY14" fmla="*/ 2168435 h 3549301"/>
              <a:gd name="connsiteX15" fmla="*/ 5767877 w 5833191"/>
              <a:gd name="connsiteY15" fmla="*/ 2103120 h 3549301"/>
              <a:gd name="connsiteX16" fmla="*/ 5833191 w 5833191"/>
              <a:gd name="connsiteY16" fmla="*/ 3357155 h 3549301"/>
              <a:gd name="connsiteX17" fmla="*/ 5010231 w 5833191"/>
              <a:gd name="connsiteY17" fmla="*/ 3357155 h 3549301"/>
              <a:gd name="connsiteX18" fmla="*/ 5036356 w 5833191"/>
              <a:gd name="connsiteY18" fmla="*/ 2155372 h 3549301"/>
              <a:gd name="connsiteX19" fmla="*/ 4814289 w 5833191"/>
              <a:gd name="connsiteY19" fmla="*/ 2103120 h 3549301"/>
              <a:gd name="connsiteX20" fmla="*/ 4853477 w 5833191"/>
              <a:gd name="connsiteY20" fmla="*/ 3357155 h 3549301"/>
              <a:gd name="connsiteX21" fmla="*/ 4004391 w 5833191"/>
              <a:gd name="connsiteY21" fmla="*/ 3370217 h 3549301"/>
              <a:gd name="connsiteX22" fmla="*/ 4030517 w 5833191"/>
              <a:gd name="connsiteY22" fmla="*/ 2116183 h 3549301"/>
              <a:gd name="connsiteX23" fmla="*/ 3795386 w 5833191"/>
              <a:gd name="connsiteY23" fmla="*/ 2155372 h 3549301"/>
              <a:gd name="connsiteX24" fmla="*/ 3808449 w 5833191"/>
              <a:gd name="connsiteY24" fmla="*/ 3344092 h 3549301"/>
              <a:gd name="connsiteX25" fmla="*/ 2985489 w 5833191"/>
              <a:gd name="connsiteY25" fmla="*/ 3357155 h 3549301"/>
              <a:gd name="connsiteX26" fmla="*/ 3024677 w 5833191"/>
              <a:gd name="connsiteY26" fmla="*/ 2155372 h 3549301"/>
              <a:gd name="connsiteX27" fmla="*/ 2776482 w 5833191"/>
              <a:gd name="connsiteY27" fmla="*/ 2181498 h 3549301"/>
              <a:gd name="connsiteX28" fmla="*/ 2802609 w 5833191"/>
              <a:gd name="connsiteY28" fmla="*/ 3396343 h 3549301"/>
              <a:gd name="connsiteX29" fmla="*/ 2008950 w 5833191"/>
              <a:gd name="connsiteY29" fmla="*/ 3407108 h 3549301"/>
              <a:gd name="connsiteX30" fmla="*/ 1741102 w 5833191"/>
              <a:gd name="connsiteY30" fmla="*/ 2167344 h 3549301"/>
              <a:gd name="connsiteX31" fmla="*/ 814176 w 5833191"/>
              <a:gd name="connsiteY31" fmla="*/ 2129766 h 3549301"/>
              <a:gd name="connsiteX32" fmla="*/ 776598 w 5833191"/>
              <a:gd name="connsiteY32" fmla="*/ 3432474 h 3549301"/>
              <a:gd name="connsiteX33" fmla="*/ 0 w 5833191"/>
              <a:gd name="connsiteY33" fmla="*/ 3432311 h 3549301"/>
              <a:gd name="connsiteX34" fmla="*/ 0 w 5833191"/>
              <a:gd name="connsiteY34" fmla="*/ 2104194 h 3549301"/>
              <a:gd name="connsiteX35" fmla="*/ 4814289 w 5833191"/>
              <a:gd name="connsiteY35" fmla="*/ 2116183 h 3549301"/>
              <a:gd name="connsiteX36" fmla="*/ 4853477 w 5833191"/>
              <a:gd name="connsiteY36" fmla="*/ 1319349 h 3549301"/>
              <a:gd name="connsiteX37" fmla="*/ 986871 w 5833191"/>
              <a:gd name="connsiteY37" fmla="*/ 1280160 h 3549301"/>
              <a:gd name="connsiteX38" fmla="*/ 1012997 w 5833191"/>
              <a:gd name="connsiteY38" fmla="*/ 574766 h 3549301"/>
              <a:gd name="connsiteX0" fmla="*/ 986871 w 5833191"/>
              <a:gd name="connsiteY0" fmla="*/ 1097280 h 3486148"/>
              <a:gd name="connsiteX1" fmla="*/ 999934 w 5833191"/>
              <a:gd name="connsiteY1" fmla="*/ 13063 h 3486148"/>
              <a:gd name="connsiteX2" fmla="*/ 1822894 w 5833191"/>
              <a:gd name="connsiteY2" fmla="*/ 13063 h 3486148"/>
              <a:gd name="connsiteX3" fmla="*/ 1822894 w 5833191"/>
              <a:gd name="connsiteY3" fmla="*/ 1306286 h 3486148"/>
              <a:gd name="connsiteX4" fmla="*/ 1979649 w 5833191"/>
              <a:gd name="connsiteY4" fmla="*/ 1306286 h 3486148"/>
              <a:gd name="connsiteX5" fmla="*/ 1966586 w 5833191"/>
              <a:gd name="connsiteY5" fmla="*/ 65315 h 3486148"/>
              <a:gd name="connsiteX6" fmla="*/ 2815671 w 5833191"/>
              <a:gd name="connsiteY6" fmla="*/ 26126 h 3486148"/>
              <a:gd name="connsiteX7" fmla="*/ 2828734 w 5833191"/>
              <a:gd name="connsiteY7" fmla="*/ 1345475 h 3486148"/>
              <a:gd name="connsiteX8" fmla="*/ 3037740 w 5833191"/>
              <a:gd name="connsiteY8" fmla="*/ 1280160 h 3486148"/>
              <a:gd name="connsiteX9" fmla="*/ 3821511 w 5833191"/>
              <a:gd name="connsiteY9" fmla="*/ 1332412 h 3486148"/>
              <a:gd name="connsiteX10" fmla="*/ 4069706 w 5833191"/>
              <a:gd name="connsiteY10" fmla="*/ 1332412 h 3486148"/>
              <a:gd name="connsiteX11" fmla="*/ 3978266 w 5833191"/>
              <a:gd name="connsiteY11" fmla="*/ 0 h 3486148"/>
              <a:gd name="connsiteX12" fmla="*/ 4840414 w 5833191"/>
              <a:gd name="connsiteY12" fmla="*/ 0 h 3486148"/>
              <a:gd name="connsiteX13" fmla="*/ 4840414 w 5833191"/>
              <a:gd name="connsiteY13" fmla="*/ 1345475 h 3486148"/>
              <a:gd name="connsiteX14" fmla="*/ 4801225 w 5833191"/>
              <a:gd name="connsiteY14" fmla="*/ 2168435 h 3486148"/>
              <a:gd name="connsiteX15" fmla="*/ 5767877 w 5833191"/>
              <a:gd name="connsiteY15" fmla="*/ 2103120 h 3486148"/>
              <a:gd name="connsiteX16" fmla="*/ 5833191 w 5833191"/>
              <a:gd name="connsiteY16" fmla="*/ 3357155 h 3486148"/>
              <a:gd name="connsiteX17" fmla="*/ 5010231 w 5833191"/>
              <a:gd name="connsiteY17" fmla="*/ 3357155 h 3486148"/>
              <a:gd name="connsiteX18" fmla="*/ 5036356 w 5833191"/>
              <a:gd name="connsiteY18" fmla="*/ 2155372 h 3486148"/>
              <a:gd name="connsiteX19" fmla="*/ 4814289 w 5833191"/>
              <a:gd name="connsiteY19" fmla="*/ 2103120 h 3486148"/>
              <a:gd name="connsiteX20" fmla="*/ 4853477 w 5833191"/>
              <a:gd name="connsiteY20" fmla="*/ 3357155 h 3486148"/>
              <a:gd name="connsiteX21" fmla="*/ 4004391 w 5833191"/>
              <a:gd name="connsiteY21" fmla="*/ 3370217 h 3486148"/>
              <a:gd name="connsiteX22" fmla="*/ 4030517 w 5833191"/>
              <a:gd name="connsiteY22" fmla="*/ 2116183 h 3486148"/>
              <a:gd name="connsiteX23" fmla="*/ 3795386 w 5833191"/>
              <a:gd name="connsiteY23" fmla="*/ 2155372 h 3486148"/>
              <a:gd name="connsiteX24" fmla="*/ 3808449 w 5833191"/>
              <a:gd name="connsiteY24" fmla="*/ 3344092 h 3486148"/>
              <a:gd name="connsiteX25" fmla="*/ 2985489 w 5833191"/>
              <a:gd name="connsiteY25" fmla="*/ 3357155 h 3486148"/>
              <a:gd name="connsiteX26" fmla="*/ 3024677 w 5833191"/>
              <a:gd name="connsiteY26" fmla="*/ 2155372 h 3486148"/>
              <a:gd name="connsiteX27" fmla="*/ 2776482 w 5833191"/>
              <a:gd name="connsiteY27" fmla="*/ 2181498 h 3486148"/>
              <a:gd name="connsiteX28" fmla="*/ 2802609 w 5833191"/>
              <a:gd name="connsiteY28" fmla="*/ 3396343 h 3486148"/>
              <a:gd name="connsiteX29" fmla="*/ 2008950 w 5833191"/>
              <a:gd name="connsiteY29" fmla="*/ 3407108 h 3486148"/>
              <a:gd name="connsiteX30" fmla="*/ 1741102 w 5833191"/>
              <a:gd name="connsiteY30" fmla="*/ 2167344 h 3486148"/>
              <a:gd name="connsiteX31" fmla="*/ 814176 w 5833191"/>
              <a:gd name="connsiteY31" fmla="*/ 2129766 h 3486148"/>
              <a:gd name="connsiteX32" fmla="*/ 776598 w 5833191"/>
              <a:gd name="connsiteY32" fmla="*/ 3432474 h 3486148"/>
              <a:gd name="connsiteX33" fmla="*/ 0 w 5833191"/>
              <a:gd name="connsiteY33" fmla="*/ 3432311 h 3486148"/>
              <a:gd name="connsiteX34" fmla="*/ 0 w 5833191"/>
              <a:gd name="connsiteY34" fmla="*/ 2104194 h 3486148"/>
              <a:gd name="connsiteX35" fmla="*/ 4814289 w 5833191"/>
              <a:gd name="connsiteY35" fmla="*/ 2116183 h 3486148"/>
              <a:gd name="connsiteX36" fmla="*/ 4853477 w 5833191"/>
              <a:gd name="connsiteY36" fmla="*/ 1319349 h 3486148"/>
              <a:gd name="connsiteX37" fmla="*/ 986871 w 5833191"/>
              <a:gd name="connsiteY37" fmla="*/ 1280160 h 3486148"/>
              <a:gd name="connsiteX38" fmla="*/ 1012997 w 5833191"/>
              <a:gd name="connsiteY38" fmla="*/ 574766 h 3486148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2008950 w 5833191"/>
              <a:gd name="connsiteY29" fmla="*/ 3407108 h 3432474"/>
              <a:gd name="connsiteX30" fmla="*/ 1741102 w 5833191"/>
              <a:gd name="connsiteY30" fmla="*/ 2167344 h 3432474"/>
              <a:gd name="connsiteX31" fmla="*/ 814176 w 5833191"/>
              <a:gd name="connsiteY31" fmla="*/ 2129766 h 3432474"/>
              <a:gd name="connsiteX32" fmla="*/ 776598 w 5833191"/>
              <a:gd name="connsiteY32" fmla="*/ 3432474 h 3432474"/>
              <a:gd name="connsiteX33" fmla="*/ 0 w 5833191"/>
              <a:gd name="connsiteY33" fmla="*/ 3432311 h 3432474"/>
              <a:gd name="connsiteX34" fmla="*/ 0 w 5833191"/>
              <a:gd name="connsiteY34" fmla="*/ 2104194 h 3432474"/>
              <a:gd name="connsiteX35" fmla="*/ 4814289 w 5833191"/>
              <a:gd name="connsiteY35" fmla="*/ 2116183 h 3432474"/>
              <a:gd name="connsiteX36" fmla="*/ 4853477 w 5833191"/>
              <a:gd name="connsiteY36" fmla="*/ 1319349 h 3432474"/>
              <a:gd name="connsiteX37" fmla="*/ 986871 w 5833191"/>
              <a:gd name="connsiteY37" fmla="*/ 1280160 h 3432474"/>
              <a:gd name="connsiteX38" fmla="*/ 1012997 w 5833191"/>
              <a:gd name="connsiteY38" fmla="*/ 574766 h 3432474"/>
              <a:gd name="connsiteX0" fmla="*/ 986871 w 5767877"/>
              <a:gd name="connsiteY0" fmla="*/ 1097280 h 3432474"/>
              <a:gd name="connsiteX1" fmla="*/ 999934 w 5767877"/>
              <a:gd name="connsiteY1" fmla="*/ 13063 h 3432474"/>
              <a:gd name="connsiteX2" fmla="*/ 1822894 w 5767877"/>
              <a:gd name="connsiteY2" fmla="*/ 13063 h 3432474"/>
              <a:gd name="connsiteX3" fmla="*/ 1822894 w 5767877"/>
              <a:gd name="connsiteY3" fmla="*/ 1306286 h 3432474"/>
              <a:gd name="connsiteX4" fmla="*/ 1979649 w 5767877"/>
              <a:gd name="connsiteY4" fmla="*/ 1306286 h 3432474"/>
              <a:gd name="connsiteX5" fmla="*/ 1966586 w 5767877"/>
              <a:gd name="connsiteY5" fmla="*/ 65315 h 3432474"/>
              <a:gd name="connsiteX6" fmla="*/ 2815671 w 5767877"/>
              <a:gd name="connsiteY6" fmla="*/ 26126 h 3432474"/>
              <a:gd name="connsiteX7" fmla="*/ 2828734 w 5767877"/>
              <a:gd name="connsiteY7" fmla="*/ 1345475 h 3432474"/>
              <a:gd name="connsiteX8" fmla="*/ 3037740 w 5767877"/>
              <a:gd name="connsiteY8" fmla="*/ 1280160 h 3432474"/>
              <a:gd name="connsiteX9" fmla="*/ 3821511 w 5767877"/>
              <a:gd name="connsiteY9" fmla="*/ 1332412 h 3432474"/>
              <a:gd name="connsiteX10" fmla="*/ 4069706 w 5767877"/>
              <a:gd name="connsiteY10" fmla="*/ 1332412 h 3432474"/>
              <a:gd name="connsiteX11" fmla="*/ 3978266 w 5767877"/>
              <a:gd name="connsiteY11" fmla="*/ 0 h 3432474"/>
              <a:gd name="connsiteX12" fmla="*/ 4840414 w 5767877"/>
              <a:gd name="connsiteY12" fmla="*/ 0 h 3432474"/>
              <a:gd name="connsiteX13" fmla="*/ 4840414 w 5767877"/>
              <a:gd name="connsiteY13" fmla="*/ 1345475 h 3432474"/>
              <a:gd name="connsiteX14" fmla="*/ 4801225 w 5767877"/>
              <a:gd name="connsiteY14" fmla="*/ 2168435 h 3432474"/>
              <a:gd name="connsiteX15" fmla="*/ 5767877 w 5767877"/>
              <a:gd name="connsiteY15" fmla="*/ 2103120 h 3432474"/>
              <a:gd name="connsiteX16" fmla="*/ 5010231 w 5767877"/>
              <a:gd name="connsiteY16" fmla="*/ 3357155 h 3432474"/>
              <a:gd name="connsiteX17" fmla="*/ 5036356 w 5767877"/>
              <a:gd name="connsiteY17" fmla="*/ 2155372 h 3432474"/>
              <a:gd name="connsiteX18" fmla="*/ 4814289 w 5767877"/>
              <a:gd name="connsiteY18" fmla="*/ 2103120 h 3432474"/>
              <a:gd name="connsiteX19" fmla="*/ 4853477 w 5767877"/>
              <a:gd name="connsiteY19" fmla="*/ 3357155 h 3432474"/>
              <a:gd name="connsiteX20" fmla="*/ 4004391 w 5767877"/>
              <a:gd name="connsiteY20" fmla="*/ 3370217 h 3432474"/>
              <a:gd name="connsiteX21" fmla="*/ 4030517 w 5767877"/>
              <a:gd name="connsiteY21" fmla="*/ 2116183 h 3432474"/>
              <a:gd name="connsiteX22" fmla="*/ 3795386 w 5767877"/>
              <a:gd name="connsiteY22" fmla="*/ 2155372 h 3432474"/>
              <a:gd name="connsiteX23" fmla="*/ 3808449 w 5767877"/>
              <a:gd name="connsiteY23" fmla="*/ 3344092 h 3432474"/>
              <a:gd name="connsiteX24" fmla="*/ 2985489 w 5767877"/>
              <a:gd name="connsiteY24" fmla="*/ 3357155 h 3432474"/>
              <a:gd name="connsiteX25" fmla="*/ 3024677 w 5767877"/>
              <a:gd name="connsiteY25" fmla="*/ 2155372 h 3432474"/>
              <a:gd name="connsiteX26" fmla="*/ 2776482 w 5767877"/>
              <a:gd name="connsiteY26" fmla="*/ 2181498 h 3432474"/>
              <a:gd name="connsiteX27" fmla="*/ 2802609 w 5767877"/>
              <a:gd name="connsiteY27" fmla="*/ 3396343 h 3432474"/>
              <a:gd name="connsiteX28" fmla="*/ 2008950 w 5767877"/>
              <a:gd name="connsiteY28" fmla="*/ 3407108 h 3432474"/>
              <a:gd name="connsiteX29" fmla="*/ 1741102 w 5767877"/>
              <a:gd name="connsiteY29" fmla="*/ 2167344 h 3432474"/>
              <a:gd name="connsiteX30" fmla="*/ 814176 w 5767877"/>
              <a:gd name="connsiteY30" fmla="*/ 2129766 h 3432474"/>
              <a:gd name="connsiteX31" fmla="*/ 776598 w 5767877"/>
              <a:gd name="connsiteY31" fmla="*/ 3432474 h 3432474"/>
              <a:gd name="connsiteX32" fmla="*/ 0 w 5767877"/>
              <a:gd name="connsiteY32" fmla="*/ 3432311 h 3432474"/>
              <a:gd name="connsiteX33" fmla="*/ 0 w 5767877"/>
              <a:gd name="connsiteY33" fmla="*/ 2104194 h 3432474"/>
              <a:gd name="connsiteX34" fmla="*/ 4814289 w 5767877"/>
              <a:gd name="connsiteY34" fmla="*/ 2116183 h 3432474"/>
              <a:gd name="connsiteX35" fmla="*/ 4853477 w 5767877"/>
              <a:gd name="connsiteY35" fmla="*/ 1319349 h 3432474"/>
              <a:gd name="connsiteX36" fmla="*/ 986871 w 5767877"/>
              <a:gd name="connsiteY36" fmla="*/ 1280160 h 3432474"/>
              <a:gd name="connsiteX37" fmla="*/ 1012997 w 5767877"/>
              <a:gd name="connsiteY37" fmla="*/ 574766 h 3432474"/>
              <a:gd name="connsiteX0" fmla="*/ 986871 w 5036356"/>
              <a:gd name="connsiteY0" fmla="*/ 1097280 h 3432474"/>
              <a:gd name="connsiteX1" fmla="*/ 999934 w 5036356"/>
              <a:gd name="connsiteY1" fmla="*/ 13063 h 3432474"/>
              <a:gd name="connsiteX2" fmla="*/ 1822894 w 5036356"/>
              <a:gd name="connsiteY2" fmla="*/ 13063 h 3432474"/>
              <a:gd name="connsiteX3" fmla="*/ 1822894 w 5036356"/>
              <a:gd name="connsiteY3" fmla="*/ 1306286 h 3432474"/>
              <a:gd name="connsiteX4" fmla="*/ 1979649 w 5036356"/>
              <a:gd name="connsiteY4" fmla="*/ 1306286 h 3432474"/>
              <a:gd name="connsiteX5" fmla="*/ 1966586 w 5036356"/>
              <a:gd name="connsiteY5" fmla="*/ 65315 h 3432474"/>
              <a:gd name="connsiteX6" fmla="*/ 2815671 w 5036356"/>
              <a:gd name="connsiteY6" fmla="*/ 26126 h 3432474"/>
              <a:gd name="connsiteX7" fmla="*/ 2828734 w 5036356"/>
              <a:gd name="connsiteY7" fmla="*/ 1345475 h 3432474"/>
              <a:gd name="connsiteX8" fmla="*/ 3037740 w 5036356"/>
              <a:gd name="connsiteY8" fmla="*/ 1280160 h 3432474"/>
              <a:gd name="connsiteX9" fmla="*/ 3821511 w 5036356"/>
              <a:gd name="connsiteY9" fmla="*/ 1332412 h 3432474"/>
              <a:gd name="connsiteX10" fmla="*/ 4069706 w 5036356"/>
              <a:gd name="connsiteY10" fmla="*/ 1332412 h 3432474"/>
              <a:gd name="connsiteX11" fmla="*/ 3978266 w 5036356"/>
              <a:gd name="connsiteY11" fmla="*/ 0 h 3432474"/>
              <a:gd name="connsiteX12" fmla="*/ 4840414 w 5036356"/>
              <a:gd name="connsiteY12" fmla="*/ 0 h 3432474"/>
              <a:gd name="connsiteX13" fmla="*/ 4840414 w 5036356"/>
              <a:gd name="connsiteY13" fmla="*/ 1345475 h 3432474"/>
              <a:gd name="connsiteX14" fmla="*/ 4801225 w 5036356"/>
              <a:gd name="connsiteY14" fmla="*/ 2168435 h 3432474"/>
              <a:gd name="connsiteX15" fmla="*/ 5010231 w 5036356"/>
              <a:gd name="connsiteY15" fmla="*/ 3357155 h 3432474"/>
              <a:gd name="connsiteX16" fmla="*/ 5036356 w 5036356"/>
              <a:gd name="connsiteY16" fmla="*/ 2155372 h 3432474"/>
              <a:gd name="connsiteX17" fmla="*/ 4814289 w 5036356"/>
              <a:gd name="connsiteY17" fmla="*/ 2103120 h 3432474"/>
              <a:gd name="connsiteX18" fmla="*/ 4853477 w 5036356"/>
              <a:gd name="connsiteY18" fmla="*/ 3357155 h 3432474"/>
              <a:gd name="connsiteX19" fmla="*/ 4004391 w 5036356"/>
              <a:gd name="connsiteY19" fmla="*/ 3370217 h 3432474"/>
              <a:gd name="connsiteX20" fmla="*/ 4030517 w 5036356"/>
              <a:gd name="connsiteY20" fmla="*/ 2116183 h 3432474"/>
              <a:gd name="connsiteX21" fmla="*/ 3795386 w 5036356"/>
              <a:gd name="connsiteY21" fmla="*/ 2155372 h 3432474"/>
              <a:gd name="connsiteX22" fmla="*/ 3808449 w 5036356"/>
              <a:gd name="connsiteY22" fmla="*/ 3344092 h 3432474"/>
              <a:gd name="connsiteX23" fmla="*/ 2985489 w 5036356"/>
              <a:gd name="connsiteY23" fmla="*/ 3357155 h 3432474"/>
              <a:gd name="connsiteX24" fmla="*/ 3024677 w 5036356"/>
              <a:gd name="connsiteY24" fmla="*/ 2155372 h 3432474"/>
              <a:gd name="connsiteX25" fmla="*/ 2776482 w 5036356"/>
              <a:gd name="connsiteY25" fmla="*/ 2181498 h 3432474"/>
              <a:gd name="connsiteX26" fmla="*/ 2802609 w 5036356"/>
              <a:gd name="connsiteY26" fmla="*/ 3396343 h 3432474"/>
              <a:gd name="connsiteX27" fmla="*/ 2008950 w 5036356"/>
              <a:gd name="connsiteY27" fmla="*/ 3407108 h 3432474"/>
              <a:gd name="connsiteX28" fmla="*/ 1741102 w 5036356"/>
              <a:gd name="connsiteY28" fmla="*/ 2167344 h 3432474"/>
              <a:gd name="connsiteX29" fmla="*/ 814176 w 5036356"/>
              <a:gd name="connsiteY29" fmla="*/ 2129766 h 3432474"/>
              <a:gd name="connsiteX30" fmla="*/ 776598 w 5036356"/>
              <a:gd name="connsiteY30" fmla="*/ 3432474 h 3432474"/>
              <a:gd name="connsiteX31" fmla="*/ 0 w 5036356"/>
              <a:gd name="connsiteY31" fmla="*/ 3432311 h 3432474"/>
              <a:gd name="connsiteX32" fmla="*/ 0 w 5036356"/>
              <a:gd name="connsiteY32" fmla="*/ 2104194 h 3432474"/>
              <a:gd name="connsiteX33" fmla="*/ 4814289 w 5036356"/>
              <a:gd name="connsiteY33" fmla="*/ 2116183 h 3432474"/>
              <a:gd name="connsiteX34" fmla="*/ 4853477 w 5036356"/>
              <a:gd name="connsiteY34" fmla="*/ 1319349 h 3432474"/>
              <a:gd name="connsiteX35" fmla="*/ 986871 w 5036356"/>
              <a:gd name="connsiteY35" fmla="*/ 1280160 h 3432474"/>
              <a:gd name="connsiteX36" fmla="*/ 1012997 w 5036356"/>
              <a:gd name="connsiteY36" fmla="*/ 574766 h 3432474"/>
              <a:gd name="connsiteX0" fmla="*/ 986871 w 5036356"/>
              <a:gd name="connsiteY0" fmla="*/ 1097280 h 3432474"/>
              <a:gd name="connsiteX1" fmla="*/ 999934 w 5036356"/>
              <a:gd name="connsiteY1" fmla="*/ 13063 h 3432474"/>
              <a:gd name="connsiteX2" fmla="*/ 1822894 w 5036356"/>
              <a:gd name="connsiteY2" fmla="*/ 13063 h 3432474"/>
              <a:gd name="connsiteX3" fmla="*/ 1822894 w 5036356"/>
              <a:gd name="connsiteY3" fmla="*/ 1306286 h 3432474"/>
              <a:gd name="connsiteX4" fmla="*/ 1979649 w 5036356"/>
              <a:gd name="connsiteY4" fmla="*/ 1306286 h 3432474"/>
              <a:gd name="connsiteX5" fmla="*/ 1966586 w 5036356"/>
              <a:gd name="connsiteY5" fmla="*/ 65315 h 3432474"/>
              <a:gd name="connsiteX6" fmla="*/ 2815671 w 5036356"/>
              <a:gd name="connsiteY6" fmla="*/ 26126 h 3432474"/>
              <a:gd name="connsiteX7" fmla="*/ 2828734 w 5036356"/>
              <a:gd name="connsiteY7" fmla="*/ 1345475 h 3432474"/>
              <a:gd name="connsiteX8" fmla="*/ 3037740 w 5036356"/>
              <a:gd name="connsiteY8" fmla="*/ 1280160 h 3432474"/>
              <a:gd name="connsiteX9" fmla="*/ 3821511 w 5036356"/>
              <a:gd name="connsiteY9" fmla="*/ 1332412 h 3432474"/>
              <a:gd name="connsiteX10" fmla="*/ 4069706 w 5036356"/>
              <a:gd name="connsiteY10" fmla="*/ 1332412 h 3432474"/>
              <a:gd name="connsiteX11" fmla="*/ 3978266 w 5036356"/>
              <a:gd name="connsiteY11" fmla="*/ 0 h 3432474"/>
              <a:gd name="connsiteX12" fmla="*/ 4840414 w 5036356"/>
              <a:gd name="connsiteY12" fmla="*/ 0 h 3432474"/>
              <a:gd name="connsiteX13" fmla="*/ 4840414 w 5036356"/>
              <a:gd name="connsiteY13" fmla="*/ 1345475 h 3432474"/>
              <a:gd name="connsiteX14" fmla="*/ 4801225 w 5036356"/>
              <a:gd name="connsiteY14" fmla="*/ 2168435 h 3432474"/>
              <a:gd name="connsiteX15" fmla="*/ 5036356 w 5036356"/>
              <a:gd name="connsiteY15" fmla="*/ 2155372 h 3432474"/>
              <a:gd name="connsiteX16" fmla="*/ 4814289 w 5036356"/>
              <a:gd name="connsiteY16" fmla="*/ 2103120 h 3432474"/>
              <a:gd name="connsiteX17" fmla="*/ 4853477 w 5036356"/>
              <a:gd name="connsiteY17" fmla="*/ 3357155 h 3432474"/>
              <a:gd name="connsiteX18" fmla="*/ 4004391 w 5036356"/>
              <a:gd name="connsiteY18" fmla="*/ 3370217 h 3432474"/>
              <a:gd name="connsiteX19" fmla="*/ 4030517 w 5036356"/>
              <a:gd name="connsiteY19" fmla="*/ 2116183 h 3432474"/>
              <a:gd name="connsiteX20" fmla="*/ 3795386 w 5036356"/>
              <a:gd name="connsiteY20" fmla="*/ 2155372 h 3432474"/>
              <a:gd name="connsiteX21" fmla="*/ 3808449 w 5036356"/>
              <a:gd name="connsiteY21" fmla="*/ 3344092 h 3432474"/>
              <a:gd name="connsiteX22" fmla="*/ 2985489 w 5036356"/>
              <a:gd name="connsiteY22" fmla="*/ 3357155 h 3432474"/>
              <a:gd name="connsiteX23" fmla="*/ 3024677 w 5036356"/>
              <a:gd name="connsiteY23" fmla="*/ 2155372 h 3432474"/>
              <a:gd name="connsiteX24" fmla="*/ 2776482 w 5036356"/>
              <a:gd name="connsiteY24" fmla="*/ 2181498 h 3432474"/>
              <a:gd name="connsiteX25" fmla="*/ 2802609 w 5036356"/>
              <a:gd name="connsiteY25" fmla="*/ 3396343 h 3432474"/>
              <a:gd name="connsiteX26" fmla="*/ 2008950 w 5036356"/>
              <a:gd name="connsiteY26" fmla="*/ 3407108 h 3432474"/>
              <a:gd name="connsiteX27" fmla="*/ 1741102 w 5036356"/>
              <a:gd name="connsiteY27" fmla="*/ 2167344 h 3432474"/>
              <a:gd name="connsiteX28" fmla="*/ 814176 w 5036356"/>
              <a:gd name="connsiteY28" fmla="*/ 2129766 h 3432474"/>
              <a:gd name="connsiteX29" fmla="*/ 776598 w 5036356"/>
              <a:gd name="connsiteY29" fmla="*/ 3432474 h 3432474"/>
              <a:gd name="connsiteX30" fmla="*/ 0 w 5036356"/>
              <a:gd name="connsiteY30" fmla="*/ 3432311 h 3432474"/>
              <a:gd name="connsiteX31" fmla="*/ 0 w 5036356"/>
              <a:gd name="connsiteY31" fmla="*/ 2104194 h 3432474"/>
              <a:gd name="connsiteX32" fmla="*/ 4814289 w 5036356"/>
              <a:gd name="connsiteY32" fmla="*/ 2116183 h 3432474"/>
              <a:gd name="connsiteX33" fmla="*/ 4853477 w 5036356"/>
              <a:gd name="connsiteY33" fmla="*/ 1319349 h 3432474"/>
              <a:gd name="connsiteX34" fmla="*/ 986871 w 5036356"/>
              <a:gd name="connsiteY34" fmla="*/ 1280160 h 3432474"/>
              <a:gd name="connsiteX35" fmla="*/ 1012997 w 5036356"/>
              <a:gd name="connsiteY35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53477" h="3432474">
                <a:moveTo>
                  <a:pt x="986871" y="1097280"/>
                </a:moveTo>
                <a:lnTo>
                  <a:pt x="999934" y="13063"/>
                </a:lnTo>
                <a:lnTo>
                  <a:pt x="1822894" y="13063"/>
                </a:lnTo>
                <a:lnTo>
                  <a:pt x="1822894" y="1306286"/>
                </a:lnTo>
                <a:lnTo>
                  <a:pt x="1979649" y="1306286"/>
                </a:lnTo>
                <a:lnTo>
                  <a:pt x="1966586" y="65315"/>
                </a:lnTo>
                <a:lnTo>
                  <a:pt x="2815671" y="26126"/>
                </a:lnTo>
                <a:lnTo>
                  <a:pt x="2828734" y="1345475"/>
                </a:lnTo>
                <a:lnTo>
                  <a:pt x="3037740" y="1280160"/>
                </a:lnTo>
                <a:lnTo>
                  <a:pt x="3821511" y="1332412"/>
                </a:lnTo>
                <a:lnTo>
                  <a:pt x="4069706" y="1332412"/>
                </a:lnTo>
                <a:lnTo>
                  <a:pt x="3978266" y="0"/>
                </a:lnTo>
                <a:lnTo>
                  <a:pt x="4840414" y="0"/>
                </a:lnTo>
                <a:lnTo>
                  <a:pt x="4840414" y="1345475"/>
                </a:lnTo>
                <a:lnTo>
                  <a:pt x="4801225" y="2168435"/>
                </a:lnTo>
                <a:lnTo>
                  <a:pt x="4814289" y="2103120"/>
                </a:lnTo>
                <a:lnTo>
                  <a:pt x="4853477" y="3357155"/>
                </a:lnTo>
                <a:lnTo>
                  <a:pt x="4004391" y="3370217"/>
                </a:lnTo>
                <a:lnTo>
                  <a:pt x="4030517" y="2116183"/>
                </a:lnTo>
                <a:lnTo>
                  <a:pt x="3795386" y="2155372"/>
                </a:lnTo>
                <a:lnTo>
                  <a:pt x="3808449" y="3344092"/>
                </a:lnTo>
                <a:lnTo>
                  <a:pt x="2985489" y="3357155"/>
                </a:lnTo>
                <a:lnTo>
                  <a:pt x="3024677" y="2155372"/>
                </a:lnTo>
                <a:lnTo>
                  <a:pt x="2776482" y="2181498"/>
                </a:lnTo>
                <a:lnTo>
                  <a:pt x="2802609" y="3396343"/>
                </a:lnTo>
                <a:cubicBezTo>
                  <a:pt x="2162877" y="3424081"/>
                  <a:pt x="2330648" y="3421441"/>
                  <a:pt x="2008950" y="3407108"/>
                </a:cubicBezTo>
                <a:cubicBezTo>
                  <a:pt x="1832032" y="3202275"/>
                  <a:pt x="2045641" y="2363724"/>
                  <a:pt x="1741102" y="2167344"/>
                </a:cubicBezTo>
                <a:cubicBezTo>
                  <a:pt x="1371597" y="2116268"/>
                  <a:pt x="1080667" y="2119850"/>
                  <a:pt x="814176" y="2129766"/>
                </a:cubicBezTo>
                <a:cubicBezTo>
                  <a:pt x="692465" y="2345422"/>
                  <a:pt x="813547" y="2877598"/>
                  <a:pt x="776598" y="3432474"/>
                </a:cubicBezTo>
                <a:lnTo>
                  <a:pt x="0" y="3432311"/>
                </a:lnTo>
                <a:lnTo>
                  <a:pt x="0" y="2104194"/>
                </a:lnTo>
                <a:lnTo>
                  <a:pt x="4814289" y="2116183"/>
                </a:lnTo>
                <a:lnTo>
                  <a:pt x="4853477" y="1319349"/>
                </a:lnTo>
                <a:lnTo>
                  <a:pt x="986871" y="1280160"/>
                </a:lnTo>
                <a:lnTo>
                  <a:pt x="1012997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66513" y="1750650"/>
            <a:ext cx="4794749" cy="34386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781006"/>
              <a:gd name="connsiteY0" fmla="*/ 1097280 h 3396343"/>
              <a:gd name="connsiteX1" fmla="*/ 13063 w 4781006"/>
              <a:gd name="connsiteY1" fmla="*/ 13063 h 3396343"/>
              <a:gd name="connsiteX2" fmla="*/ 836023 w 4781006"/>
              <a:gd name="connsiteY2" fmla="*/ 13063 h 3396343"/>
              <a:gd name="connsiteX3" fmla="*/ 836023 w 4781006"/>
              <a:gd name="connsiteY3" fmla="*/ 1306286 h 3396343"/>
              <a:gd name="connsiteX4" fmla="*/ 992778 w 4781006"/>
              <a:gd name="connsiteY4" fmla="*/ 1306286 h 3396343"/>
              <a:gd name="connsiteX5" fmla="*/ 979715 w 4781006"/>
              <a:gd name="connsiteY5" fmla="*/ 65315 h 3396343"/>
              <a:gd name="connsiteX6" fmla="*/ 1828800 w 4781006"/>
              <a:gd name="connsiteY6" fmla="*/ 26126 h 3396343"/>
              <a:gd name="connsiteX7" fmla="*/ 1841863 w 4781006"/>
              <a:gd name="connsiteY7" fmla="*/ 1345475 h 3396343"/>
              <a:gd name="connsiteX8" fmla="*/ 2050869 w 4781006"/>
              <a:gd name="connsiteY8" fmla="*/ 1280160 h 3396343"/>
              <a:gd name="connsiteX9" fmla="*/ 2834640 w 4781006"/>
              <a:gd name="connsiteY9" fmla="*/ 1332412 h 3396343"/>
              <a:gd name="connsiteX10" fmla="*/ 3082835 w 4781006"/>
              <a:gd name="connsiteY10" fmla="*/ 1332412 h 3396343"/>
              <a:gd name="connsiteX11" fmla="*/ 2991395 w 4781006"/>
              <a:gd name="connsiteY11" fmla="*/ 0 h 3396343"/>
              <a:gd name="connsiteX12" fmla="*/ 3853543 w 4781006"/>
              <a:gd name="connsiteY12" fmla="*/ 0 h 3396343"/>
              <a:gd name="connsiteX13" fmla="*/ 3853543 w 4781006"/>
              <a:gd name="connsiteY13" fmla="*/ 1345475 h 3396343"/>
              <a:gd name="connsiteX14" fmla="*/ 3814354 w 4781006"/>
              <a:gd name="connsiteY14" fmla="*/ 2168435 h 3396343"/>
              <a:gd name="connsiteX15" fmla="*/ 4781006 w 4781006"/>
              <a:gd name="connsiteY15" fmla="*/ 2103120 h 3396343"/>
              <a:gd name="connsiteX16" fmla="*/ 4023360 w 4781006"/>
              <a:gd name="connsiteY16" fmla="*/ 3357155 h 3396343"/>
              <a:gd name="connsiteX17" fmla="*/ 4049485 w 4781006"/>
              <a:gd name="connsiteY17" fmla="*/ 2155372 h 3396343"/>
              <a:gd name="connsiteX18" fmla="*/ 3827418 w 4781006"/>
              <a:gd name="connsiteY18" fmla="*/ 2103120 h 3396343"/>
              <a:gd name="connsiteX19" fmla="*/ 3866606 w 4781006"/>
              <a:gd name="connsiteY19" fmla="*/ 3357155 h 3396343"/>
              <a:gd name="connsiteX20" fmla="*/ 3017520 w 4781006"/>
              <a:gd name="connsiteY20" fmla="*/ 3370217 h 3396343"/>
              <a:gd name="connsiteX21" fmla="*/ 3043646 w 4781006"/>
              <a:gd name="connsiteY21" fmla="*/ 2116183 h 3396343"/>
              <a:gd name="connsiteX22" fmla="*/ 2808515 w 4781006"/>
              <a:gd name="connsiteY22" fmla="*/ 2155372 h 3396343"/>
              <a:gd name="connsiteX23" fmla="*/ 2821578 w 4781006"/>
              <a:gd name="connsiteY23" fmla="*/ 3344092 h 3396343"/>
              <a:gd name="connsiteX24" fmla="*/ 1998618 w 4781006"/>
              <a:gd name="connsiteY24" fmla="*/ 3357155 h 3396343"/>
              <a:gd name="connsiteX25" fmla="*/ 2037806 w 4781006"/>
              <a:gd name="connsiteY25" fmla="*/ 2155372 h 3396343"/>
              <a:gd name="connsiteX26" fmla="*/ 1789611 w 4781006"/>
              <a:gd name="connsiteY26" fmla="*/ 2181498 h 3396343"/>
              <a:gd name="connsiteX27" fmla="*/ 1815738 w 4781006"/>
              <a:gd name="connsiteY27" fmla="*/ 3396343 h 3396343"/>
              <a:gd name="connsiteX28" fmla="*/ 979715 w 4781006"/>
              <a:gd name="connsiteY28" fmla="*/ 3357155 h 3396343"/>
              <a:gd name="connsiteX29" fmla="*/ 979715 w 4781006"/>
              <a:gd name="connsiteY29" fmla="*/ 2129246 h 3396343"/>
              <a:gd name="connsiteX30" fmla="*/ 3827418 w 4781006"/>
              <a:gd name="connsiteY30" fmla="*/ 2116183 h 3396343"/>
              <a:gd name="connsiteX31" fmla="*/ 3866606 w 4781006"/>
              <a:gd name="connsiteY31" fmla="*/ 1319349 h 3396343"/>
              <a:gd name="connsiteX32" fmla="*/ 0 w 4781006"/>
              <a:gd name="connsiteY32" fmla="*/ 1280160 h 3396343"/>
              <a:gd name="connsiteX33" fmla="*/ 26126 w 4781006"/>
              <a:gd name="connsiteY33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23360 w 4049485"/>
              <a:gd name="connsiteY15" fmla="*/ 3357155 h 3396343"/>
              <a:gd name="connsiteX16" fmla="*/ 4049485 w 4049485"/>
              <a:gd name="connsiteY16" fmla="*/ 2155372 h 3396343"/>
              <a:gd name="connsiteX17" fmla="*/ 3827418 w 4049485"/>
              <a:gd name="connsiteY17" fmla="*/ 2103120 h 3396343"/>
              <a:gd name="connsiteX18" fmla="*/ 3866606 w 4049485"/>
              <a:gd name="connsiteY18" fmla="*/ 3357155 h 3396343"/>
              <a:gd name="connsiteX19" fmla="*/ 3017520 w 4049485"/>
              <a:gd name="connsiteY19" fmla="*/ 3370217 h 3396343"/>
              <a:gd name="connsiteX20" fmla="*/ 3043646 w 4049485"/>
              <a:gd name="connsiteY20" fmla="*/ 2116183 h 3396343"/>
              <a:gd name="connsiteX21" fmla="*/ 2808515 w 4049485"/>
              <a:gd name="connsiteY21" fmla="*/ 2155372 h 3396343"/>
              <a:gd name="connsiteX22" fmla="*/ 2821578 w 4049485"/>
              <a:gd name="connsiteY22" fmla="*/ 3344092 h 3396343"/>
              <a:gd name="connsiteX23" fmla="*/ 1998618 w 4049485"/>
              <a:gd name="connsiteY23" fmla="*/ 3357155 h 3396343"/>
              <a:gd name="connsiteX24" fmla="*/ 2037806 w 4049485"/>
              <a:gd name="connsiteY24" fmla="*/ 2155372 h 3396343"/>
              <a:gd name="connsiteX25" fmla="*/ 1789611 w 4049485"/>
              <a:gd name="connsiteY25" fmla="*/ 2181498 h 3396343"/>
              <a:gd name="connsiteX26" fmla="*/ 1815738 w 4049485"/>
              <a:gd name="connsiteY26" fmla="*/ 3396343 h 3396343"/>
              <a:gd name="connsiteX27" fmla="*/ 979715 w 4049485"/>
              <a:gd name="connsiteY27" fmla="*/ 3357155 h 3396343"/>
              <a:gd name="connsiteX28" fmla="*/ 979715 w 4049485"/>
              <a:gd name="connsiteY28" fmla="*/ 2129246 h 3396343"/>
              <a:gd name="connsiteX29" fmla="*/ 3827418 w 4049485"/>
              <a:gd name="connsiteY29" fmla="*/ 2116183 h 3396343"/>
              <a:gd name="connsiteX30" fmla="*/ 3866606 w 4049485"/>
              <a:gd name="connsiteY30" fmla="*/ 1319349 h 3396343"/>
              <a:gd name="connsiteX31" fmla="*/ 0 w 4049485"/>
              <a:gd name="connsiteY31" fmla="*/ 1280160 h 3396343"/>
              <a:gd name="connsiteX32" fmla="*/ 26126 w 4049485"/>
              <a:gd name="connsiteY32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49485 w 4049485"/>
              <a:gd name="connsiteY15" fmla="*/ 2155372 h 3396343"/>
              <a:gd name="connsiteX16" fmla="*/ 3827418 w 4049485"/>
              <a:gd name="connsiteY16" fmla="*/ 2103120 h 3396343"/>
              <a:gd name="connsiteX17" fmla="*/ 3866606 w 4049485"/>
              <a:gd name="connsiteY17" fmla="*/ 3357155 h 3396343"/>
              <a:gd name="connsiteX18" fmla="*/ 3017520 w 4049485"/>
              <a:gd name="connsiteY18" fmla="*/ 3370217 h 3396343"/>
              <a:gd name="connsiteX19" fmla="*/ 3043646 w 4049485"/>
              <a:gd name="connsiteY19" fmla="*/ 2116183 h 3396343"/>
              <a:gd name="connsiteX20" fmla="*/ 2808515 w 4049485"/>
              <a:gd name="connsiteY20" fmla="*/ 2155372 h 3396343"/>
              <a:gd name="connsiteX21" fmla="*/ 2821578 w 4049485"/>
              <a:gd name="connsiteY21" fmla="*/ 3344092 h 3396343"/>
              <a:gd name="connsiteX22" fmla="*/ 1998618 w 4049485"/>
              <a:gd name="connsiteY22" fmla="*/ 3357155 h 3396343"/>
              <a:gd name="connsiteX23" fmla="*/ 2037806 w 4049485"/>
              <a:gd name="connsiteY23" fmla="*/ 2155372 h 3396343"/>
              <a:gd name="connsiteX24" fmla="*/ 1789611 w 4049485"/>
              <a:gd name="connsiteY24" fmla="*/ 2181498 h 3396343"/>
              <a:gd name="connsiteX25" fmla="*/ 1815738 w 4049485"/>
              <a:gd name="connsiteY25" fmla="*/ 3396343 h 3396343"/>
              <a:gd name="connsiteX26" fmla="*/ 979715 w 4049485"/>
              <a:gd name="connsiteY26" fmla="*/ 3357155 h 3396343"/>
              <a:gd name="connsiteX27" fmla="*/ 979715 w 4049485"/>
              <a:gd name="connsiteY27" fmla="*/ 2129246 h 3396343"/>
              <a:gd name="connsiteX28" fmla="*/ 3827418 w 4049485"/>
              <a:gd name="connsiteY28" fmla="*/ 2116183 h 3396343"/>
              <a:gd name="connsiteX29" fmla="*/ 3866606 w 4049485"/>
              <a:gd name="connsiteY29" fmla="*/ 1319349 h 3396343"/>
              <a:gd name="connsiteX30" fmla="*/ 0 w 4049485"/>
              <a:gd name="connsiteY30" fmla="*/ 1280160 h 3396343"/>
              <a:gd name="connsiteX31" fmla="*/ 26126 w 4049485"/>
              <a:gd name="connsiteY31" fmla="*/ 574766 h 3396343"/>
              <a:gd name="connsiteX0" fmla="*/ 0 w 3866606"/>
              <a:gd name="connsiteY0" fmla="*/ 1097280 h 3396343"/>
              <a:gd name="connsiteX1" fmla="*/ 13063 w 3866606"/>
              <a:gd name="connsiteY1" fmla="*/ 13063 h 3396343"/>
              <a:gd name="connsiteX2" fmla="*/ 836023 w 3866606"/>
              <a:gd name="connsiteY2" fmla="*/ 13063 h 3396343"/>
              <a:gd name="connsiteX3" fmla="*/ 836023 w 3866606"/>
              <a:gd name="connsiteY3" fmla="*/ 1306286 h 3396343"/>
              <a:gd name="connsiteX4" fmla="*/ 992778 w 3866606"/>
              <a:gd name="connsiteY4" fmla="*/ 1306286 h 3396343"/>
              <a:gd name="connsiteX5" fmla="*/ 979715 w 3866606"/>
              <a:gd name="connsiteY5" fmla="*/ 65315 h 3396343"/>
              <a:gd name="connsiteX6" fmla="*/ 1828800 w 3866606"/>
              <a:gd name="connsiteY6" fmla="*/ 26126 h 3396343"/>
              <a:gd name="connsiteX7" fmla="*/ 1841863 w 3866606"/>
              <a:gd name="connsiteY7" fmla="*/ 1345475 h 3396343"/>
              <a:gd name="connsiteX8" fmla="*/ 2050869 w 3866606"/>
              <a:gd name="connsiteY8" fmla="*/ 1280160 h 3396343"/>
              <a:gd name="connsiteX9" fmla="*/ 2834640 w 3866606"/>
              <a:gd name="connsiteY9" fmla="*/ 1332412 h 3396343"/>
              <a:gd name="connsiteX10" fmla="*/ 3082835 w 3866606"/>
              <a:gd name="connsiteY10" fmla="*/ 1332412 h 3396343"/>
              <a:gd name="connsiteX11" fmla="*/ 2991395 w 3866606"/>
              <a:gd name="connsiteY11" fmla="*/ 0 h 3396343"/>
              <a:gd name="connsiteX12" fmla="*/ 3853543 w 3866606"/>
              <a:gd name="connsiteY12" fmla="*/ 0 h 3396343"/>
              <a:gd name="connsiteX13" fmla="*/ 3853543 w 3866606"/>
              <a:gd name="connsiteY13" fmla="*/ 1345475 h 3396343"/>
              <a:gd name="connsiteX14" fmla="*/ 3814354 w 3866606"/>
              <a:gd name="connsiteY14" fmla="*/ 2168435 h 3396343"/>
              <a:gd name="connsiteX15" fmla="*/ 3827418 w 3866606"/>
              <a:gd name="connsiteY15" fmla="*/ 2103120 h 3396343"/>
              <a:gd name="connsiteX16" fmla="*/ 3866606 w 3866606"/>
              <a:gd name="connsiteY16" fmla="*/ 3357155 h 3396343"/>
              <a:gd name="connsiteX17" fmla="*/ 3017520 w 3866606"/>
              <a:gd name="connsiteY17" fmla="*/ 3370217 h 3396343"/>
              <a:gd name="connsiteX18" fmla="*/ 3043646 w 3866606"/>
              <a:gd name="connsiteY18" fmla="*/ 2116183 h 3396343"/>
              <a:gd name="connsiteX19" fmla="*/ 2808515 w 3866606"/>
              <a:gd name="connsiteY19" fmla="*/ 2155372 h 3396343"/>
              <a:gd name="connsiteX20" fmla="*/ 2821578 w 3866606"/>
              <a:gd name="connsiteY20" fmla="*/ 3344092 h 3396343"/>
              <a:gd name="connsiteX21" fmla="*/ 1998618 w 3866606"/>
              <a:gd name="connsiteY21" fmla="*/ 3357155 h 3396343"/>
              <a:gd name="connsiteX22" fmla="*/ 2037806 w 3866606"/>
              <a:gd name="connsiteY22" fmla="*/ 2155372 h 3396343"/>
              <a:gd name="connsiteX23" fmla="*/ 1789611 w 3866606"/>
              <a:gd name="connsiteY23" fmla="*/ 2181498 h 3396343"/>
              <a:gd name="connsiteX24" fmla="*/ 1815738 w 3866606"/>
              <a:gd name="connsiteY24" fmla="*/ 3396343 h 3396343"/>
              <a:gd name="connsiteX25" fmla="*/ 979715 w 3866606"/>
              <a:gd name="connsiteY25" fmla="*/ 3357155 h 3396343"/>
              <a:gd name="connsiteX26" fmla="*/ 979715 w 3866606"/>
              <a:gd name="connsiteY26" fmla="*/ 2129246 h 3396343"/>
              <a:gd name="connsiteX27" fmla="*/ 3827418 w 3866606"/>
              <a:gd name="connsiteY27" fmla="*/ 2116183 h 3396343"/>
              <a:gd name="connsiteX28" fmla="*/ 3866606 w 3866606"/>
              <a:gd name="connsiteY28" fmla="*/ 1319349 h 3396343"/>
              <a:gd name="connsiteX29" fmla="*/ 0 w 3866606"/>
              <a:gd name="connsiteY29" fmla="*/ 1280160 h 3396343"/>
              <a:gd name="connsiteX30" fmla="*/ 26126 w 3866606"/>
              <a:gd name="connsiteY30" fmla="*/ 574766 h 3396343"/>
              <a:gd name="connsiteX0" fmla="*/ 921656 w 4788262"/>
              <a:gd name="connsiteY0" fmla="*/ 1097280 h 3396343"/>
              <a:gd name="connsiteX1" fmla="*/ 934719 w 4788262"/>
              <a:gd name="connsiteY1" fmla="*/ 13063 h 3396343"/>
              <a:gd name="connsiteX2" fmla="*/ 1757679 w 4788262"/>
              <a:gd name="connsiteY2" fmla="*/ 13063 h 3396343"/>
              <a:gd name="connsiteX3" fmla="*/ 1757679 w 4788262"/>
              <a:gd name="connsiteY3" fmla="*/ 1306286 h 3396343"/>
              <a:gd name="connsiteX4" fmla="*/ 1914434 w 4788262"/>
              <a:gd name="connsiteY4" fmla="*/ 1306286 h 3396343"/>
              <a:gd name="connsiteX5" fmla="*/ 1901371 w 4788262"/>
              <a:gd name="connsiteY5" fmla="*/ 65315 h 3396343"/>
              <a:gd name="connsiteX6" fmla="*/ 2750456 w 4788262"/>
              <a:gd name="connsiteY6" fmla="*/ 26126 h 3396343"/>
              <a:gd name="connsiteX7" fmla="*/ 2763519 w 4788262"/>
              <a:gd name="connsiteY7" fmla="*/ 1345475 h 3396343"/>
              <a:gd name="connsiteX8" fmla="*/ 2972525 w 4788262"/>
              <a:gd name="connsiteY8" fmla="*/ 1280160 h 3396343"/>
              <a:gd name="connsiteX9" fmla="*/ 3756296 w 4788262"/>
              <a:gd name="connsiteY9" fmla="*/ 1332412 h 3396343"/>
              <a:gd name="connsiteX10" fmla="*/ 4004491 w 4788262"/>
              <a:gd name="connsiteY10" fmla="*/ 1332412 h 3396343"/>
              <a:gd name="connsiteX11" fmla="*/ 3913051 w 4788262"/>
              <a:gd name="connsiteY11" fmla="*/ 0 h 3396343"/>
              <a:gd name="connsiteX12" fmla="*/ 4775199 w 4788262"/>
              <a:gd name="connsiteY12" fmla="*/ 0 h 3396343"/>
              <a:gd name="connsiteX13" fmla="*/ 4775199 w 4788262"/>
              <a:gd name="connsiteY13" fmla="*/ 1345475 h 3396343"/>
              <a:gd name="connsiteX14" fmla="*/ 4736010 w 4788262"/>
              <a:gd name="connsiteY14" fmla="*/ 2168435 h 3396343"/>
              <a:gd name="connsiteX15" fmla="*/ 4749074 w 4788262"/>
              <a:gd name="connsiteY15" fmla="*/ 2103120 h 3396343"/>
              <a:gd name="connsiteX16" fmla="*/ 4788262 w 4788262"/>
              <a:gd name="connsiteY16" fmla="*/ 3357155 h 3396343"/>
              <a:gd name="connsiteX17" fmla="*/ 3939176 w 4788262"/>
              <a:gd name="connsiteY17" fmla="*/ 3370217 h 3396343"/>
              <a:gd name="connsiteX18" fmla="*/ 3965302 w 4788262"/>
              <a:gd name="connsiteY18" fmla="*/ 2116183 h 3396343"/>
              <a:gd name="connsiteX19" fmla="*/ 3730171 w 4788262"/>
              <a:gd name="connsiteY19" fmla="*/ 2155372 h 3396343"/>
              <a:gd name="connsiteX20" fmla="*/ 3743234 w 4788262"/>
              <a:gd name="connsiteY20" fmla="*/ 3344092 h 3396343"/>
              <a:gd name="connsiteX21" fmla="*/ 2920274 w 4788262"/>
              <a:gd name="connsiteY21" fmla="*/ 3357155 h 3396343"/>
              <a:gd name="connsiteX22" fmla="*/ 2959462 w 4788262"/>
              <a:gd name="connsiteY22" fmla="*/ 2155372 h 3396343"/>
              <a:gd name="connsiteX23" fmla="*/ 2711267 w 4788262"/>
              <a:gd name="connsiteY23" fmla="*/ 2181498 h 3396343"/>
              <a:gd name="connsiteX24" fmla="*/ 2737394 w 4788262"/>
              <a:gd name="connsiteY24" fmla="*/ 3396343 h 3396343"/>
              <a:gd name="connsiteX25" fmla="*/ 1901371 w 4788262"/>
              <a:gd name="connsiteY25" fmla="*/ 3357155 h 3396343"/>
              <a:gd name="connsiteX26" fmla="*/ 0 w 4788262"/>
              <a:gd name="connsiteY26" fmla="*/ 2129246 h 3396343"/>
              <a:gd name="connsiteX27" fmla="*/ 4749074 w 4788262"/>
              <a:gd name="connsiteY27" fmla="*/ 2116183 h 3396343"/>
              <a:gd name="connsiteX28" fmla="*/ 4788262 w 4788262"/>
              <a:gd name="connsiteY28" fmla="*/ 1319349 h 3396343"/>
              <a:gd name="connsiteX29" fmla="*/ 921656 w 4788262"/>
              <a:gd name="connsiteY29" fmla="*/ 1280160 h 3396343"/>
              <a:gd name="connsiteX30" fmla="*/ 947782 w 4788262"/>
              <a:gd name="connsiteY30" fmla="*/ 574766 h 3396343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0 w 4802777"/>
              <a:gd name="connsiteY25" fmla="*/ 3474462 h 3474462"/>
              <a:gd name="connsiteX26" fmla="*/ 14515 w 4802777"/>
              <a:gd name="connsiteY26" fmla="*/ 2129246 h 3474462"/>
              <a:gd name="connsiteX27" fmla="*/ 4763589 w 4802777"/>
              <a:gd name="connsiteY27" fmla="*/ 2116183 h 3474462"/>
              <a:gd name="connsiteX28" fmla="*/ 4802777 w 4802777"/>
              <a:gd name="connsiteY28" fmla="*/ 1319349 h 3474462"/>
              <a:gd name="connsiteX29" fmla="*/ 936171 w 4802777"/>
              <a:gd name="connsiteY29" fmla="*/ 1280160 h 3474462"/>
              <a:gd name="connsiteX30" fmla="*/ 962297 w 4802777"/>
              <a:gd name="connsiteY30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0 w 4802777"/>
              <a:gd name="connsiteY25" fmla="*/ 3474462 h 3474462"/>
              <a:gd name="connsiteX26" fmla="*/ 14515 w 4802777"/>
              <a:gd name="connsiteY26" fmla="*/ 2129246 h 3474462"/>
              <a:gd name="connsiteX27" fmla="*/ 4763589 w 4802777"/>
              <a:gd name="connsiteY27" fmla="*/ 2116183 h 3474462"/>
              <a:gd name="connsiteX28" fmla="*/ 4802777 w 4802777"/>
              <a:gd name="connsiteY28" fmla="*/ 1319349 h 3474462"/>
              <a:gd name="connsiteX29" fmla="*/ 936171 w 4802777"/>
              <a:gd name="connsiteY29" fmla="*/ 1280160 h 3474462"/>
              <a:gd name="connsiteX30" fmla="*/ 962297 w 4802777"/>
              <a:gd name="connsiteY30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952298 w 4802777"/>
              <a:gd name="connsiteY25" fmla="*/ 3462209 h 3474462"/>
              <a:gd name="connsiteX26" fmla="*/ 0 w 4802777"/>
              <a:gd name="connsiteY26" fmla="*/ 3474462 h 3474462"/>
              <a:gd name="connsiteX27" fmla="*/ 14515 w 4802777"/>
              <a:gd name="connsiteY27" fmla="*/ 2129246 h 3474462"/>
              <a:gd name="connsiteX28" fmla="*/ 4763589 w 4802777"/>
              <a:gd name="connsiteY28" fmla="*/ 2116183 h 3474462"/>
              <a:gd name="connsiteX29" fmla="*/ 4802777 w 4802777"/>
              <a:gd name="connsiteY29" fmla="*/ 1319349 h 3474462"/>
              <a:gd name="connsiteX30" fmla="*/ 936171 w 4802777"/>
              <a:gd name="connsiteY30" fmla="*/ 1280160 h 3474462"/>
              <a:gd name="connsiteX31" fmla="*/ 962297 w 4802777"/>
              <a:gd name="connsiteY31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952298 w 4802777"/>
              <a:gd name="connsiteY26" fmla="*/ 3462209 h 3474462"/>
              <a:gd name="connsiteX27" fmla="*/ 0 w 4802777"/>
              <a:gd name="connsiteY27" fmla="*/ 3474462 h 3474462"/>
              <a:gd name="connsiteX28" fmla="*/ 14515 w 4802777"/>
              <a:gd name="connsiteY28" fmla="*/ 2129246 h 3474462"/>
              <a:gd name="connsiteX29" fmla="*/ 4763589 w 4802777"/>
              <a:gd name="connsiteY29" fmla="*/ 2116183 h 3474462"/>
              <a:gd name="connsiteX30" fmla="*/ 4802777 w 4802777"/>
              <a:gd name="connsiteY30" fmla="*/ 1319349 h 3474462"/>
              <a:gd name="connsiteX31" fmla="*/ 936171 w 4802777"/>
              <a:gd name="connsiteY31" fmla="*/ 1280160 h 3474462"/>
              <a:gd name="connsiteX32" fmla="*/ 962297 w 4802777"/>
              <a:gd name="connsiteY32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1161264 w 4802777"/>
              <a:gd name="connsiteY26" fmla="*/ 3434490 h 3474462"/>
              <a:gd name="connsiteX27" fmla="*/ 952298 w 4802777"/>
              <a:gd name="connsiteY27" fmla="*/ 3462209 h 3474462"/>
              <a:gd name="connsiteX28" fmla="*/ 0 w 4802777"/>
              <a:gd name="connsiteY28" fmla="*/ 3474462 h 3474462"/>
              <a:gd name="connsiteX29" fmla="*/ 14515 w 4802777"/>
              <a:gd name="connsiteY29" fmla="*/ 2129246 h 3474462"/>
              <a:gd name="connsiteX30" fmla="*/ 4763589 w 4802777"/>
              <a:gd name="connsiteY30" fmla="*/ 2116183 h 3474462"/>
              <a:gd name="connsiteX31" fmla="*/ 4802777 w 4802777"/>
              <a:gd name="connsiteY31" fmla="*/ 1319349 h 3474462"/>
              <a:gd name="connsiteX32" fmla="*/ 936171 w 4802777"/>
              <a:gd name="connsiteY32" fmla="*/ 1280160 h 3474462"/>
              <a:gd name="connsiteX33" fmla="*/ 962297 w 4802777"/>
              <a:gd name="connsiteY33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898217 w 4802777"/>
              <a:gd name="connsiteY26" fmla="*/ 2156365 h 3474462"/>
              <a:gd name="connsiteX27" fmla="*/ 952298 w 4802777"/>
              <a:gd name="connsiteY27" fmla="*/ 3462209 h 3474462"/>
              <a:gd name="connsiteX28" fmla="*/ 0 w 4802777"/>
              <a:gd name="connsiteY28" fmla="*/ 3474462 h 3474462"/>
              <a:gd name="connsiteX29" fmla="*/ 14515 w 4802777"/>
              <a:gd name="connsiteY29" fmla="*/ 2129246 h 3474462"/>
              <a:gd name="connsiteX30" fmla="*/ 4763589 w 4802777"/>
              <a:gd name="connsiteY30" fmla="*/ 2116183 h 3474462"/>
              <a:gd name="connsiteX31" fmla="*/ 4802777 w 4802777"/>
              <a:gd name="connsiteY31" fmla="*/ 1319349 h 3474462"/>
              <a:gd name="connsiteX32" fmla="*/ 936171 w 4802777"/>
              <a:gd name="connsiteY32" fmla="*/ 1280160 h 3474462"/>
              <a:gd name="connsiteX33" fmla="*/ 962297 w 4802777"/>
              <a:gd name="connsiteY33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1637253 w 4802777"/>
              <a:gd name="connsiteY26" fmla="*/ 3282633 h 3474462"/>
              <a:gd name="connsiteX27" fmla="*/ 898217 w 4802777"/>
              <a:gd name="connsiteY27" fmla="*/ 2156365 h 3474462"/>
              <a:gd name="connsiteX28" fmla="*/ 952298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1937877 w 4802777"/>
              <a:gd name="connsiteY26" fmla="*/ 2156364 h 3474462"/>
              <a:gd name="connsiteX27" fmla="*/ 898217 w 4802777"/>
              <a:gd name="connsiteY27" fmla="*/ 2156365 h 3474462"/>
              <a:gd name="connsiteX28" fmla="*/ 952298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961537 w 4802777"/>
              <a:gd name="connsiteY25" fmla="*/ 3470847 h 3474462"/>
              <a:gd name="connsiteX26" fmla="*/ 1937877 w 4802777"/>
              <a:gd name="connsiteY26" fmla="*/ 2156364 h 3474462"/>
              <a:gd name="connsiteX27" fmla="*/ 898217 w 4802777"/>
              <a:gd name="connsiteY27" fmla="*/ 2156365 h 3474462"/>
              <a:gd name="connsiteX28" fmla="*/ 952298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961537 w 4802777"/>
              <a:gd name="connsiteY25" fmla="*/ 3470847 h 3474462"/>
              <a:gd name="connsiteX26" fmla="*/ 1937877 w 4802777"/>
              <a:gd name="connsiteY26" fmla="*/ 2156364 h 3474462"/>
              <a:gd name="connsiteX27" fmla="*/ 898217 w 4802777"/>
              <a:gd name="connsiteY27" fmla="*/ 2156365 h 3474462"/>
              <a:gd name="connsiteX28" fmla="*/ 780561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90183"/>
              <a:gd name="connsiteX1" fmla="*/ 949234 w 4802777"/>
              <a:gd name="connsiteY1" fmla="*/ 13063 h 3490183"/>
              <a:gd name="connsiteX2" fmla="*/ 1772194 w 4802777"/>
              <a:gd name="connsiteY2" fmla="*/ 13063 h 3490183"/>
              <a:gd name="connsiteX3" fmla="*/ 1772194 w 4802777"/>
              <a:gd name="connsiteY3" fmla="*/ 1306286 h 3490183"/>
              <a:gd name="connsiteX4" fmla="*/ 1928949 w 4802777"/>
              <a:gd name="connsiteY4" fmla="*/ 1306286 h 3490183"/>
              <a:gd name="connsiteX5" fmla="*/ 1915886 w 4802777"/>
              <a:gd name="connsiteY5" fmla="*/ 65315 h 3490183"/>
              <a:gd name="connsiteX6" fmla="*/ 2764971 w 4802777"/>
              <a:gd name="connsiteY6" fmla="*/ 26126 h 3490183"/>
              <a:gd name="connsiteX7" fmla="*/ 2778034 w 4802777"/>
              <a:gd name="connsiteY7" fmla="*/ 1345475 h 3490183"/>
              <a:gd name="connsiteX8" fmla="*/ 2987040 w 4802777"/>
              <a:gd name="connsiteY8" fmla="*/ 1280160 h 3490183"/>
              <a:gd name="connsiteX9" fmla="*/ 3770811 w 4802777"/>
              <a:gd name="connsiteY9" fmla="*/ 1332412 h 3490183"/>
              <a:gd name="connsiteX10" fmla="*/ 4019006 w 4802777"/>
              <a:gd name="connsiteY10" fmla="*/ 1332412 h 3490183"/>
              <a:gd name="connsiteX11" fmla="*/ 3927566 w 4802777"/>
              <a:gd name="connsiteY11" fmla="*/ 0 h 3490183"/>
              <a:gd name="connsiteX12" fmla="*/ 4789714 w 4802777"/>
              <a:gd name="connsiteY12" fmla="*/ 0 h 3490183"/>
              <a:gd name="connsiteX13" fmla="*/ 4789714 w 4802777"/>
              <a:gd name="connsiteY13" fmla="*/ 1345475 h 3490183"/>
              <a:gd name="connsiteX14" fmla="*/ 4750525 w 4802777"/>
              <a:gd name="connsiteY14" fmla="*/ 2168435 h 3490183"/>
              <a:gd name="connsiteX15" fmla="*/ 4763589 w 4802777"/>
              <a:gd name="connsiteY15" fmla="*/ 2103120 h 3490183"/>
              <a:gd name="connsiteX16" fmla="*/ 4802777 w 4802777"/>
              <a:gd name="connsiteY16" fmla="*/ 3357155 h 3490183"/>
              <a:gd name="connsiteX17" fmla="*/ 3953691 w 4802777"/>
              <a:gd name="connsiteY17" fmla="*/ 3370217 h 3490183"/>
              <a:gd name="connsiteX18" fmla="*/ 3979817 w 4802777"/>
              <a:gd name="connsiteY18" fmla="*/ 2116183 h 3490183"/>
              <a:gd name="connsiteX19" fmla="*/ 3744686 w 4802777"/>
              <a:gd name="connsiteY19" fmla="*/ 2155372 h 3490183"/>
              <a:gd name="connsiteX20" fmla="*/ 3757749 w 4802777"/>
              <a:gd name="connsiteY20" fmla="*/ 3344092 h 3490183"/>
              <a:gd name="connsiteX21" fmla="*/ 2934789 w 4802777"/>
              <a:gd name="connsiteY21" fmla="*/ 3357155 h 3490183"/>
              <a:gd name="connsiteX22" fmla="*/ 2973977 w 4802777"/>
              <a:gd name="connsiteY22" fmla="*/ 2155372 h 3490183"/>
              <a:gd name="connsiteX23" fmla="*/ 2725782 w 4802777"/>
              <a:gd name="connsiteY23" fmla="*/ 2181498 h 3490183"/>
              <a:gd name="connsiteX24" fmla="*/ 2751909 w 4802777"/>
              <a:gd name="connsiteY24" fmla="*/ 3396343 h 3490183"/>
              <a:gd name="connsiteX25" fmla="*/ 2037864 w 4802777"/>
              <a:gd name="connsiteY25" fmla="*/ 3490183 h 3490183"/>
              <a:gd name="connsiteX26" fmla="*/ 1937877 w 4802777"/>
              <a:gd name="connsiteY26" fmla="*/ 2156364 h 3490183"/>
              <a:gd name="connsiteX27" fmla="*/ 898217 w 4802777"/>
              <a:gd name="connsiteY27" fmla="*/ 2156365 h 3490183"/>
              <a:gd name="connsiteX28" fmla="*/ 780561 w 4802777"/>
              <a:gd name="connsiteY28" fmla="*/ 3462209 h 3490183"/>
              <a:gd name="connsiteX29" fmla="*/ 0 w 4802777"/>
              <a:gd name="connsiteY29" fmla="*/ 3474462 h 3490183"/>
              <a:gd name="connsiteX30" fmla="*/ 14515 w 4802777"/>
              <a:gd name="connsiteY30" fmla="*/ 2129246 h 3490183"/>
              <a:gd name="connsiteX31" fmla="*/ 4763589 w 4802777"/>
              <a:gd name="connsiteY31" fmla="*/ 2116183 h 3490183"/>
              <a:gd name="connsiteX32" fmla="*/ 4802777 w 4802777"/>
              <a:gd name="connsiteY32" fmla="*/ 1319349 h 3490183"/>
              <a:gd name="connsiteX33" fmla="*/ 936171 w 4802777"/>
              <a:gd name="connsiteY33" fmla="*/ 1280160 h 3490183"/>
              <a:gd name="connsiteX34" fmla="*/ 962297 w 4802777"/>
              <a:gd name="connsiteY34" fmla="*/ 574766 h 3490183"/>
              <a:gd name="connsiteX0" fmla="*/ 936171 w 4802777"/>
              <a:gd name="connsiteY0" fmla="*/ 1097280 h 3490183"/>
              <a:gd name="connsiteX1" fmla="*/ 949234 w 4802777"/>
              <a:gd name="connsiteY1" fmla="*/ 13063 h 3490183"/>
              <a:gd name="connsiteX2" fmla="*/ 1772194 w 4802777"/>
              <a:gd name="connsiteY2" fmla="*/ 13063 h 3490183"/>
              <a:gd name="connsiteX3" fmla="*/ 1772194 w 4802777"/>
              <a:gd name="connsiteY3" fmla="*/ 1306286 h 3490183"/>
              <a:gd name="connsiteX4" fmla="*/ 1928949 w 4802777"/>
              <a:gd name="connsiteY4" fmla="*/ 1306286 h 3490183"/>
              <a:gd name="connsiteX5" fmla="*/ 1915886 w 4802777"/>
              <a:gd name="connsiteY5" fmla="*/ 65315 h 3490183"/>
              <a:gd name="connsiteX6" fmla="*/ 2764971 w 4802777"/>
              <a:gd name="connsiteY6" fmla="*/ 26126 h 3490183"/>
              <a:gd name="connsiteX7" fmla="*/ 2778034 w 4802777"/>
              <a:gd name="connsiteY7" fmla="*/ 1345475 h 3490183"/>
              <a:gd name="connsiteX8" fmla="*/ 2987040 w 4802777"/>
              <a:gd name="connsiteY8" fmla="*/ 1280160 h 3490183"/>
              <a:gd name="connsiteX9" fmla="*/ 3770811 w 4802777"/>
              <a:gd name="connsiteY9" fmla="*/ 1332412 h 3490183"/>
              <a:gd name="connsiteX10" fmla="*/ 4019006 w 4802777"/>
              <a:gd name="connsiteY10" fmla="*/ 1332412 h 3490183"/>
              <a:gd name="connsiteX11" fmla="*/ 3927566 w 4802777"/>
              <a:gd name="connsiteY11" fmla="*/ 0 h 3490183"/>
              <a:gd name="connsiteX12" fmla="*/ 4789714 w 4802777"/>
              <a:gd name="connsiteY12" fmla="*/ 0 h 3490183"/>
              <a:gd name="connsiteX13" fmla="*/ 4789714 w 4802777"/>
              <a:gd name="connsiteY13" fmla="*/ 1345475 h 3490183"/>
              <a:gd name="connsiteX14" fmla="*/ 4750525 w 4802777"/>
              <a:gd name="connsiteY14" fmla="*/ 2168435 h 3490183"/>
              <a:gd name="connsiteX15" fmla="*/ 4763589 w 4802777"/>
              <a:gd name="connsiteY15" fmla="*/ 2103120 h 3490183"/>
              <a:gd name="connsiteX16" fmla="*/ 4802777 w 4802777"/>
              <a:gd name="connsiteY16" fmla="*/ 3357155 h 3490183"/>
              <a:gd name="connsiteX17" fmla="*/ 3953691 w 4802777"/>
              <a:gd name="connsiteY17" fmla="*/ 3370217 h 3490183"/>
              <a:gd name="connsiteX18" fmla="*/ 3979817 w 4802777"/>
              <a:gd name="connsiteY18" fmla="*/ 2116183 h 3490183"/>
              <a:gd name="connsiteX19" fmla="*/ 3744686 w 4802777"/>
              <a:gd name="connsiteY19" fmla="*/ 2155372 h 3490183"/>
              <a:gd name="connsiteX20" fmla="*/ 3757749 w 4802777"/>
              <a:gd name="connsiteY20" fmla="*/ 3344092 h 3490183"/>
              <a:gd name="connsiteX21" fmla="*/ 2934789 w 4802777"/>
              <a:gd name="connsiteY21" fmla="*/ 3357155 h 3490183"/>
              <a:gd name="connsiteX22" fmla="*/ 2973977 w 4802777"/>
              <a:gd name="connsiteY22" fmla="*/ 2155372 h 3490183"/>
              <a:gd name="connsiteX23" fmla="*/ 2725782 w 4802777"/>
              <a:gd name="connsiteY23" fmla="*/ 2181498 h 3490183"/>
              <a:gd name="connsiteX24" fmla="*/ 2751909 w 4802777"/>
              <a:gd name="connsiteY24" fmla="*/ 3396343 h 3490183"/>
              <a:gd name="connsiteX25" fmla="*/ 2037864 w 4802777"/>
              <a:gd name="connsiteY25" fmla="*/ 3490183 h 3490183"/>
              <a:gd name="connsiteX26" fmla="*/ 1937877 w 4802777"/>
              <a:gd name="connsiteY26" fmla="*/ 2156364 h 3490183"/>
              <a:gd name="connsiteX27" fmla="*/ 764644 w 4802777"/>
              <a:gd name="connsiteY27" fmla="*/ 2137030 h 3490183"/>
              <a:gd name="connsiteX28" fmla="*/ 780561 w 4802777"/>
              <a:gd name="connsiteY28" fmla="*/ 3462209 h 3490183"/>
              <a:gd name="connsiteX29" fmla="*/ 0 w 4802777"/>
              <a:gd name="connsiteY29" fmla="*/ 3474462 h 3490183"/>
              <a:gd name="connsiteX30" fmla="*/ 14515 w 4802777"/>
              <a:gd name="connsiteY30" fmla="*/ 2129246 h 3490183"/>
              <a:gd name="connsiteX31" fmla="*/ 4763589 w 4802777"/>
              <a:gd name="connsiteY31" fmla="*/ 2116183 h 3490183"/>
              <a:gd name="connsiteX32" fmla="*/ 4802777 w 4802777"/>
              <a:gd name="connsiteY32" fmla="*/ 1319349 h 3490183"/>
              <a:gd name="connsiteX33" fmla="*/ 936171 w 4802777"/>
              <a:gd name="connsiteY33" fmla="*/ 1280160 h 3490183"/>
              <a:gd name="connsiteX34" fmla="*/ 962297 w 4802777"/>
              <a:gd name="connsiteY34" fmla="*/ 574766 h 349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02777" h="3490183">
                <a:moveTo>
                  <a:pt x="936171" y="1097280"/>
                </a:moveTo>
                <a:lnTo>
                  <a:pt x="949234" y="13063"/>
                </a:lnTo>
                <a:lnTo>
                  <a:pt x="1772194" y="13063"/>
                </a:lnTo>
                <a:lnTo>
                  <a:pt x="1772194" y="1306286"/>
                </a:lnTo>
                <a:lnTo>
                  <a:pt x="1928949" y="1306286"/>
                </a:lnTo>
                <a:lnTo>
                  <a:pt x="1915886" y="65315"/>
                </a:lnTo>
                <a:lnTo>
                  <a:pt x="2764971" y="26126"/>
                </a:lnTo>
                <a:lnTo>
                  <a:pt x="2778034" y="1345475"/>
                </a:lnTo>
                <a:lnTo>
                  <a:pt x="2987040" y="1280160"/>
                </a:lnTo>
                <a:lnTo>
                  <a:pt x="3770811" y="1332412"/>
                </a:lnTo>
                <a:lnTo>
                  <a:pt x="4019006" y="1332412"/>
                </a:lnTo>
                <a:lnTo>
                  <a:pt x="3927566" y="0"/>
                </a:lnTo>
                <a:lnTo>
                  <a:pt x="4789714" y="0"/>
                </a:lnTo>
                <a:lnTo>
                  <a:pt x="4789714" y="1345475"/>
                </a:lnTo>
                <a:lnTo>
                  <a:pt x="4750525" y="2168435"/>
                </a:lnTo>
                <a:lnTo>
                  <a:pt x="4763589" y="2103120"/>
                </a:lnTo>
                <a:lnTo>
                  <a:pt x="4802777" y="3357155"/>
                </a:lnTo>
                <a:lnTo>
                  <a:pt x="3953691" y="3370217"/>
                </a:lnTo>
                <a:lnTo>
                  <a:pt x="3979817" y="2116183"/>
                </a:lnTo>
                <a:lnTo>
                  <a:pt x="3744686" y="2155372"/>
                </a:lnTo>
                <a:lnTo>
                  <a:pt x="3757749" y="3344092"/>
                </a:lnTo>
                <a:lnTo>
                  <a:pt x="2934789" y="3357155"/>
                </a:lnTo>
                <a:lnTo>
                  <a:pt x="2973977" y="2155372"/>
                </a:lnTo>
                <a:lnTo>
                  <a:pt x="2725782" y="2181498"/>
                </a:lnTo>
                <a:lnTo>
                  <a:pt x="2751909" y="3396343"/>
                </a:lnTo>
                <a:lnTo>
                  <a:pt x="2037864" y="3490183"/>
                </a:lnTo>
                <a:lnTo>
                  <a:pt x="1937877" y="2156364"/>
                </a:lnTo>
                <a:lnTo>
                  <a:pt x="764644" y="2137030"/>
                </a:lnTo>
                <a:lnTo>
                  <a:pt x="780561" y="3462209"/>
                </a:lnTo>
                <a:lnTo>
                  <a:pt x="0" y="3474462"/>
                </a:lnTo>
                <a:lnTo>
                  <a:pt x="14515" y="2129246"/>
                </a:lnTo>
                <a:lnTo>
                  <a:pt x="4763589" y="2116183"/>
                </a:lnTo>
                <a:lnTo>
                  <a:pt x="4802777" y="1319349"/>
                </a:lnTo>
                <a:lnTo>
                  <a:pt x="936171" y="1280160"/>
                </a:lnTo>
                <a:lnTo>
                  <a:pt x="962297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74589" y="1771717"/>
            <a:ext cx="4831805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35822 w 4846320"/>
              <a:gd name="connsiteY27" fmla="*/ 2154604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44914 w 5811519"/>
              <a:gd name="connsiteY29" fmla="*/ 3357155 h 3396343"/>
              <a:gd name="connsiteX30" fmla="*/ 0 w 5811519"/>
              <a:gd name="connsiteY30" fmla="*/ 1926046 h 3396343"/>
              <a:gd name="connsiteX31" fmla="*/ 4792617 w 5811519"/>
              <a:gd name="connsiteY31" fmla="*/ 2116183 h 3396343"/>
              <a:gd name="connsiteX32" fmla="*/ 4831805 w 5811519"/>
              <a:gd name="connsiteY32" fmla="*/ 1319349 h 3396343"/>
              <a:gd name="connsiteX33" fmla="*/ 965199 w 5811519"/>
              <a:gd name="connsiteY33" fmla="*/ 1280160 h 3396343"/>
              <a:gd name="connsiteX34" fmla="*/ 991325 w 5811519"/>
              <a:gd name="connsiteY34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0 w 5811519"/>
              <a:gd name="connsiteY29" fmla="*/ 3255555 h 3396343"/>
              <a:gd name="connsiteX30" fmla="*/ 0 w 5811519"/>
              <a:gd name="connsiteY30" fmla="*/ 1926046 h 3396343"/>
              <a:gd name="connsiteX31" fmla="*/ 4792617 w 5811519"/>
              <a:gd name="connsiteY31" fmla="*/ 2116183 h 3396343"/>
              <a:gd name="connsiteX32" fmla="*/ 4831805 w 5811519"/>
              <a:gd name="connsiteY32" fmla="*/ 1319349 h 3396343"/>
              <a:gd name="connsiteX33" fmla="*/ 965199 w 5811519"/>
              <a:gd name="connsiteY33" fmla="*/ 1280160 h 3396343"/>
              <a:gd name="connsiteX34" fmla="*/ 991325 w 5811519"/>
              <a:gd name="connsiteY34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114478 w 5811519"/>
              <a:gd name="connsiteY29" fmla="*/ 3318368 h 3396343"/>
              <a:gd name="connsiteX30" fmla="*/ 0 w 5811519"/>
              <a:gd name="connsiteY30" fmla="*/ 3255555 h 3396343"/>
              <a:gd name="connsiteX31" fmla="*/ 0 w 5811519"/>
              <a:gd name="connsiteY31" fmla="*/ 1926046 h 3396343"/>
              <a:gd name="connsiteX32" fmla="*/ 4792617 w 5811519"/>
              <a:gd name="connsiteY32" fmla="*/ 2116183 h 3396343"/>
              <a:gd name="connsiteX33" fmla="*/ 4831805 w 5811519"/>
              <a:gd name="connsiteY33" fmla="*/ 1319349 h 3396343"/>
              <a:gd name="connsiteX34" fmla="*/ 965199 w 5811519"/>
              <a:gd name="connsiteY34" fmla="*/ 1280160 h 3396343"/>
              <a:gd name="connsiteX35" fmla="*/ 991325 w 5811519"/>
              <a:gd name="connsiteY35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274136 w 5811519"/>
              <a:gd name="connsiteY29" fmla="*/ 3332882 h 3396343"/>
              <a:gd name="connsiteX30" fmla="*/ 1114478 w 5811519"/>
              <a:gd name="connsiteY30" fmla="*/ 3318368 h 3396343"/>
              <a:gd name="connsiteX31" fmla="*/ 0 w 5811519"/>
              <a:gd name="connsiteY31" fmla="*/ 3255555 h 3396343"/>
              <a:gd name="connsiteX32" fmla="*/ 0 w 5811519"/>
              <a:gd name="connsiteY32" fmla="*/ 1926046 h 3396343"/>
              <a:gd name="connsiteX33" fmla="*/ 4792617 w 5811519"/>
              <a:gd name="connsiteY33" fmla="*/ 2116183 h 3396343"/>
              <a:gd name="connsiteX34" fmla="*/ 4831805 w 5811519"/>
              <a:gd name="connsiteY34" fmla="*/ 1319349 h 3396343"/>
              <a:gd name="connsiteX35" fmla="*/ 965199 w 5811519"/>
              <a:gd name="connsiteY35" fmla="*/ 1280160 h 3396343"/>
              <a:gd name="connsiteX36" fmla="*/ 991325 w 5811519"/>
              <a:gd name="connsiteY36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274136 w 5811519"/>
              <a:gd name="connsiteY29" fmla="*/ 3332882 h 3396343"/>
              <a:gd name="connsiteX30" fmla="*/ 1114478 w 5811519"/>
              <a:gd name="connsiteY30" fmla="*/ 3318368 h 3396343"/>
              <a:gd name="connsiteX31" fmla="*/ 925793 w 5811519"/>
              <a:gd name="connsiteY31" fmla="*/ 3303853 h 3396343"/>
              <a:gd name="connsiteX32" fmla="*/ 0 w 5811519"/>
              <a:gd name="connsiteY32" fmla="*/ 3255555 h 3396343"/>
              <a:gd name="connsiteX33" fmla="*/ 0 w 5811519"/>
              <a:gd name="connsiteY33" fmla="*/ 1926046 h 3396343"/>
              <a:gd name="connsiteX34" fmla="*/ 4792617 w 5811519"/>
              <a:gd name="connsiteY34" fmla="*/ 2116183 h 3396343"/>
              <a:gd name="connsiteX35" fmla="*/ 4831805 w 5811519"/>
              <a:gd name="connsiteY35" fmla="*/ 1319349 h 3396343"/>
              <a:gd name="connsiteX36" fmla="*/ 965199 w 5811519"/>
              <a:gd name="connsiteY36" fmla="*/ 1280160 h 3396343"/>
              <a:gd name="connsiteX37" fmla="*/ 991325 w 5811519"/>
              <a:gd name="connsiteY37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274136 w 5811519"/>
              <a:gd name="connsiteY29" fmla="*/ 3332882 h 3396343"/>
              <a:gd name="connsiteX30" fmla="*/ 853221 w 5811519"/>
              <a:gd name="connsiteY30" fmla="*/ 1954025 h 3396343"/>
              <a:gd name="connsiteX31" fmla="*/ 925793 w 5811519"/>
              <a:gd name="connsiteY31" fmla="*/ 3303853 h 3396343"/>
              <a:gd name="connsiteX32" fmla="*/ 0 w 5811519"/>
              <a:gd name="connsiteY32" fmla="*/ 3255555 h 3396343"/>
              <a:gd name="connsiteX33" fmla="*/ 0 w 5811519"/>
              <a:gd name="connsiteY33" fmla="*/ 1926046 h 3396343"/>
              <a:gd name="connsiteX34" fmla="*/ 4792617 w 5811519"/>
              <a:gd name="connsiteY34" fmla="*/ 2116183 h 3396343"/>
              <a:gd name="connsiteX35" fmla="*/ 4831805 w 5811519"/>
              <a:gd name="connsiteY35" fmla="*/ 1319349 h 3396343"/>
              <a:gd name="connsiteX36" fmla="*/ 965199 w 5811519"/>
              <a:gd name="connsiteY36" fmla="*/ 1280160 h 3396343"/>
              <a:gd name="connsiteX37" fmla="*/ 991325 w 5811519"/>
              <a:gd name="connsiteY37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41793 w 5811519"/>
              <a:gd name="connsiteY29" fmla="*/ 2012082 h 3396343"/>
              <a:gd name="connsiteX30" fmla="*/ 853221 w 5811519"/>
              <a:gd name="connsiteY30" fmla="*/ 1954025 h 3396343"/>
              <a:gd name="connsiteX31" fmla="*/ 925793 w 5811519"/>
              <a:gd name="connsiteY31" fmla="*/ 3303853 h 3396343"/>
              <a:gd name="connsiteX32" fmla="*/ 0 w 5811519"/>
              <a:gd name="connsiteY32" fmla="*/ 3255555 h 3396343"/>
              <a:gd name="connsiteX33" fmla="*/ 0 w 5811519"/>
              <a:gd name="connsiteY33" fmla="*/ 1926046 h 3396343"/>
              <a:gd name="connsiteX34" fmla="*/ 4792617 w 5811519"/>
              <a:gd name="connsiteY34" fmla="*/ 2116183 h 3396343"/>
              <a:gd name="connsiteX35" fmla="*/ 4831805 w 5811519"/>
              <a:gd name="connsiteY35" fmla="*/ 1319349 h 3396343"/>
              <a:gd name="connsiteX36" fmla="*/ 965199 w 5811519"/>
              <a:gd name="connsiteY36" fmla="*/ 1280160 h 3396343"/>
              <a:gd name="connsiteX37" fmla="*/ 991325 w 5811519"/>
              <a:gd name="connsiteY37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53221 w 5811519"/>
              <a:gd name="connsiteY31" fmla="*/ 1954025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0 w 5811519"/>
              <a:gd name="connsiteY34" fmla="*/ 1926046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53221 w 5811519"/>
              <a:gd name="connsiteY31" fmla="*/ 1954025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29029 w 5811519"/>
              <a:gd name="connsiteY34" fmla="*/ 2042161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67736 w 5811519"/>
              <a:gd name="connsiteY31" fmla="*/ 2084653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29029 w 5811519"/>
              <a:gd name="connsiteY34" fmla="*/ 2042161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5773564 w 5811519"/>
              <a:gd name="connsiteY17" fmla="*/ 3332882 h 3396343"/>
              <a:gd name="connsiteX18" fmla="*/ 4988559 w 5811519"/>
              <a:gd name="connsiteY18" fmla="*/ 3357155 h 3396343"/>
              <a:gd name="connsiteX19" fmla="*/ 5014684 w 5811519"/>
              <a:gd name="connsiteY19" fmla="*/ 2155372 h 3396343"/>
              <a:gd name="connsiteX20" fmla="*/ 4792617 w 5811519"/>
              <a:gd name="connsiteY20" fmla="*/ 2103120 h 3396343"/>
              <a:gd name="connsiteX21" fmla="*/ 4831805 w 5811519"/>
              <a:gd name="connsiteY21" fmla="*/ 3357155 h 3396343"/>
              <a:gd name="connsiteX22" fmla="*/ 3982719 w 5811519"/>
              <a:gd name="connsiteY22" fmla="*/ 3370217 h 3396343"/>
              <a:gd name="connsiteX23" fmla="*/ 4008845 w 5811519"/>
              <a:gd name="connsiteY23" fmla="*/ 2116183 h 3396343"/>
              <a:gd name="connsiteX24" fmla="*/ 3773714 w 5811519"/>
              <a:gd name="connsiteY24" fmla="*/ 2155372 h 3396343"/>
              <a:gd name="connsiteX25" fmla="*/ 3786777 w 5811519"/>
              <a:gd name="connsiteY25" fmla="*/ 3344092 h 3396343"/>
              <a:gd name="connsiteX26" fmla="*/ 2963817 w 5811519"/>
              <a:gd name="connsiteY26" fmla="*/ 3357155 h 3396343"/>
              <a:gd name="connsiteX27" fmla="*/ 3003005 w 5811519"/>
              <a:gd name="connsiteY27" fmla="*/ 2155372 h 3396343"/>
              <a:gd name="connsiteX28" fmla="*/ 2701021 w 5811519"/>
              <a:gd name="connsiteY28" fmla="*/ 2154604 h 3396343"/>
              <a:gd name="connsiteX29" fmla="*/ 2713702 w 5811519"/>
              <a:gd name="connsiteY29" fmla="*/ 3396343 h 3396343"/>
              <a:gd name="connsiteX30" fmla="*/ 1970821 w 5811519"/>
              <a:gd name="connsiteY30" fmla="*/ 3187739 h 3396343"/>
              <a:gd name="connsiteX31" fmla="*/ 1941793 w 5811519"/>
              <a:gd name="connsiteY31" fmla="*/ 2012082 h 3396343"/>
              <a:gd name="connsiteX32" fmla="*/ 867736 w 5811519"/>
              <a:gd name="connsiteY32" fmla="*/ 2084653 h 3396343"/>
              <a:gd name="connsiteX33" fmla="*/ 925793 w 5811519"/>
              <a:gd name="connsiteY33" fmla="*/ 3303853 h 3396343"/>
              <a:gd name="connsiteX34" fmla="*/ 0 w 5811519"/>
              <a:gd name="connsiteY34" fmla="*/ 3255555 h 3396343"/>
              <a:gd name="connsiteX35" fmla="*/ 29029 w 5811519"/>
              <a:gd name="connsiteY35" fmla="*/ 2042161 h 3396343"/>
              <a:gd name="connsiteX36" fmla="*/ 4792617 w 5811519"/>
              <a:gd name="connsiteY36" fmla="*/ 2116183 h 3396343"/>
              <a:gd name="connsiteX37" fmla="*/ 4831805 w 5811519"/>
              <a:gd name="connsiteY37" fmla="*/ 1319349 h 3396343"/>
              <a:gd name="connsiteX38" fmla="*/ 965199 w 5811519"/>
              <a:gd name="connsiteY38" fmla="*/ 1280160 h 3396343"/>
              <a:gd name="connsiteX39" fmla="*/ 991325 w 5811519"/>
              <a:gd name="connsiteY39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67736 w 5811519"/>
              <a:gd name="connsiteY31" fmla="*/ 2084653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29029 w 5811519"/>
              <a:gd name="connsiteY34" fmla="*/ 2042161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746205"/>
              <a:gd name="connsiteY0" fmla="*/ 1097280 h 3396343"/>
              <a:gd name="connsiteX1" fmla="*/ 978262 w 5746205"/>
              <a:gd name="connsiteY1" fmla="*/ 13063 h 3396343"/>
              <a:gd name="connsiteX2" fmla="*/ 1801222 w 5746205"/>
              <a:gd name="connsiteY2" fmla="*/ 13063 h 3396343"/>
              <a:gd name="connsiteX3" fmla="*/ 1801222 w 5746205"/>
              <a:gd name="connsiteY3" fmla="*/ 1306286 h 3396343"/>
              <a:gd name="connsiteX4" fmla="*/ 1957977 w 5746205"/>
              <a:gd name="connsiteY4" fmla="*/ 1306286 h 3396343"/>
              <a:gd name="connsiteX5" fmla="*/ 1944914 w 5746205"/>
              <a:gd name="connsiteY5" fmla="*/ 65315 h 3396343"/>
              <a:gd name="connsiteX6" fmla="*/ 2793999 w 5746205"/>
              <a:gd name="connsiteY6" fmla="*/ 26126 h 3396343"/>
              <a:gd name="connsiteX7" fmla="*/ 2807062 w 5746205"/>
              <a:gd name="connsiteY7" fmla="*/ 1345475 h 3396343"/>
              <a:gd name="connsiteX8" fmla="*/ 3016068 w 5746205"/>
              <a:gd name="connsiteY8" fmla="*/ 1280160 h 3396343"/>
              <a:gd name="connsiteX9" fmla="*/ 3799839 w 5746205"/>
              <a:gd name="connsiteY9" fmla="*/ 1332412 h 3396343"/>
              <a:gd name="connsiteX10" fmla="*/ 4048034 w 5746205"/>
              <a:gd name="connsiteY10" fmla="*/ 1332412 h 3396343"/>
              <a:gd name="connsiteX11" fmla="*/ 3956594 w 5746205"/>
              <a:gd name="connsiteY11" fmla="*/ 0 h 3396343"/>
              <a:gd name="connsiteX12" fmla="*/ 4818742 w 5746205"/>
              <a:gd name="connsiteY12" fmla="*/ 0 h 3396343"/>
              <a:gd name="connsiteX13" fmla="*/ 4818742 w 5746205"/>
              <a:gd name="connsiteY13" fmla="*/ 1345475 h 3396343"/>
              <a:gd name="connsiteX14" fmla="*/ 4779553 w 5746205"/>
              <a:gd name="connsiteY14" fmla="*/ 2168435 h 3396343"/>
              <a:gd name="connsiteX15" fmla="*/ 5746205 w 5746205"/>
              <a:gd name="connsiteY15" fmla="*/ 2103120 h 3396343"/>
              <a:gd name="connsiteX16" fmla="*/ 4988559 w 5746205"/>
              <a:gd name="connsiteY16" fmla="*/ 3357155 h 3396343"/>
              <a:gd name="connsiteX17" fmla="*/ 5014684 w 5746205"/>
              <a:gd name="connsiteY17" fmla="*/ 2155372 h 3396343"/>
              <a:gd name="connsiteX18" fmla="*/ 4792617 w 5746205"/>
              <a:gd name="connsiteY18" fmla="*/ 2103120 h 3396343"/>
              <a:gd name="connsiteX19" fmla="*/ 4831805 w 5746205"/>
              <a:gd name="connsiteY19" fmla="*/ 3357155 h 3396343"/>
              <a:gd name="connsiteX20" fmla="*/ 3982719 w 5746205"/>
              <a:gd name="connsiteY20" fmla="*/ 3370217 h 3396343"/>
              <a:gd name="connsiteX21" fmla="*/ 4008845 w 5746205"/>
              <a:gd name="connsiteY21" fmla="*/ 2116183 h 3396343"/>
              <a:gd name="connsiteX22" fmla="*/ 3773714 w 5746205"/>
              <a:gd name="connsiteY22" fmla="*/ 2155372 h 3396343"/>
              <a:gd name="connsiteX23" fmla="*/ 3786777 w 5746205"/>
              <a:gd name="connsiteY23" fmla="*/ 3344092 h 3396343"/>
              <a:gd name="connsiteX24" fmla="*/ 2963817 w 5746205"/>
              <a:gd name="connsiteY24" fmla="*/ 3357155 h 3396343"/>
              <a:gd name="connsiteX25" fmla="*/ 3003005 w 5746205"/>
              <a:gd name="connsiteY25" fmla="*/ 2155372 h 3396343"/>
              <a:gd name="connsiteX26" fmla="*/ 2701021 w 5746205"/>
              <a:gd name="connsiteY26" fmla="*/ 2154604 h 3396343"/>
              <a:gd name="connsiteX27" fmla="*/ 2713702 w 5746205"/>
              <a:gd name="connsiteY27" fmla="*/ 3396343 h 3396343"/>
              <a:gd name="connsiteX28" fmla="*/ 1970821 w 5746205"/>
              <a:gd name="connsiteY28" fmla="*/ 3187739 h 3396343"/>
              <a:gd name="connsiteX29" fmla="*/ 1941793 w 5746205"/>
              <a:gd name="connsiteY29" fmla="*/ 2012082 h 3396343"/>
              <a:gd name="connsiteX30" fmla="*/ 867736 w 5746205"/>
              <a:gd name="connsiteY30" fmla="*/ 2084653 h 3396343"/>
              <a:gd name="connsiteX31" fmla="*/ 925793 w 5746205"/>
              <a:gd name="connsiteY31" fmla="*/ 3303853 h 3396343"/>
              <a:gd name="connsiteX32" fmla="*/ 0 w 5746205"/>
              <a:gd name="connsiteY32" fmla="*/ 3255555 h 3396343"/>
              <a:gd name="connsiteX33" fmla="*/ 29029 w 5746205"/>
              <a:gd name="connsiteY33" fmla="*/ 2042161 h 3396343"/>
              <a:gd name="connsiteX34" fmla="*/ 4792617 w 5746205"/>
              <a:gd name="connsiteY34" fmla="*/ 2116183 h 3396343"/>
              <a:gd name="connsiteX35" fmla="*/ 4831805 w 5746205"/>
              <a:gd name="connsiteY35" fmla="*/ 1319349 h 3396343"/>
              <a:gd name="connsiteX36" fmla="*/ 965199 w 5746205"/>
              <a:gd name="connsiteY36" fmla="*/ 1280160 h 3396343"/>
              <a:gd name="connsiteX37" fmla="*/ 991325 w 5746205"/>
              <a:gd name="connsiteY37" fmla="*/ 574766 h 3396343"/>
              <a:gd name="connsiteX0" fmla="*/ 965199 w 5746205"/>
              <a:gd name="connsiteY0" fmla="*/ 1097280 h 3396343"/>
              <a:gd name="connsiteX1" fmla="*/ 978262 w 5746205"/>
              <a:gd name="connsiteY1" fmla="*/ 13063 h 3396343"/>
              <a:gd name="connsiteX2" fmla="*/ 1801222 w 5746205"/>
              <a:gd name="connsiteY2" fmla="*/ 13063 h 3396343"/>
              <a:gd name="connsiteX3" fmla="*/ 1801222 w 5746205"/>
              <a:gd name="connsiteY3" fmla="*/ 1306286 h 3396343"/>
              <a:gd name="connsiteX4" fmla="*/ 1957977 w 5746205"/>
              <a:gd name="connsiteY4" fmla="*/ 1306286 h 3396343"/>
              <a:gd name="connsiteX5" fmla="*/ 1944914 w 5746205"/>
              <a:gd name="connsiteY5" fmla="*/ 65315 h 3396343"/>
              <a:gd name="connsiteX6" fmla="*/ 2793999 w 5746205"/>
              <a:gd name="connsiteY6" fmla="*/ 26126 h 3396343"/>
              <a:gd name="connsiteX7" fmla="*/ 2807062 w 5746205"/>
              <a:gd name="connsiteY7" fmla="*/ 1345475 h 3396343"/>
              <a:gd name="connsiteX8" fmla="*/ 3016068 w 5746205"/>
              <a:gd name="connsiteY8" fmla="*/ 1280160 h 3396343"/>
              <a:gd name="connsiteX9" fmla="*/ 3799839 w 5746205"/>
              <a:gd name="connsiteY9" fmla="*/ 1332412 h 3396343"/>
              <a:gd name="connsiteX10" fmla="*/ 4048034 w 5746205"/>
              <a:gd name="connsiteY10" fmla="*/ 1332412 h 3396343"/>
              <a:gd name="connsiteX11" fmla="*/ 3956594 w 5746205"/>
              <a:gd name="connsiteY11" fmla="*/ 0 h 3396343"/>
              <a:gd name="connsiteX12" fmla="*/ 4818742 w 5746205"/>
              <a:gd name="connsiteY12" fmla="*/ 0 h 3396343"/>
              <a:gd name="connsiteX13" fmla="*/ 4818742 w 5746205"/>
              <a:gd name="connsiteY13" fmla="*/ 1345475 h 3396343"/>
              <a:gd name="connsiteX14" fmla="*/ 4779553 w 5746205"/>
              <a:gd name="connsiteY14" fmla="*/ 2168435 h 3396343"/>
              <a:gd name="connsiteX15" fmla="*/ 5746205 w 5746205"/>
              <a:gd name="connsiteY15" fmla="*/ 2103120 h 3396343"/>
              <a:gd name="connsiteX16" fmla="*/ 5014684 w 5746205"/>
              <a:gd name="connsiteY16" fmla="*/ 2155372 h 3396343"/>
              <a:gd name="connsiteX17" fmla="*/ 4792617 w 5746205"/>
              <a:gd name="connsiteY17" fmla="*/ 2103120 h 3396343"/>
              <a:gd name="connsiteX18" fmla="*/ 4831805 w 5746205"/>
              <a:gd name="connsiteY18" fmla="*/ 3357155 h 3396343"/>
              <a:gd name="connsiteX19" fmla="*/ 3982719 w 5746205"/>
              <a:gd name="connsiteY19" fmla="*/ 3370217 h 3396343"/>
              <a:gd name="connsiteX20" fmla="*/ 4008845 w 5746205"/>
              <a:gd name="connsiteY20" fmla="*/ 2116183 h 3396343"/>
              <a:gd name="connsiteX21" fmla="*/ 3773714 w 5746205"/>
              <a:gd name="connsiteY21" fmla="*/ 2155372 h 3396343"/>
              <a:gd name="connsiteX22" fmla="*/ 3786777 w 5746205"/>
              <a:gd name="connsiteY22" fmla="*/ 3344092 h 3396343"/>
              <a:gd name="connsiteX23" fmla="*/ 2963817 w 5746205"/>
              <a:gd name="connsiteY23" fmla="*/ 3357155 h 3396343"/>
              <a:gd name="connsiteX24" fmla="*/ 3003005 w 5746205"/>
              <a:gd name="connsiteY24" fmla="*/ 2155372 h 3396343"/>
              <a:gd name="connsiteX25" fmla="*/ 2701021 w 5746205"/>
              <a:gd name="connsiteY25" fmla="*/ 2154604 h 3396343"/>
              <a:gd name="connsiteX26" fmla="*/ 2713702 w 5746205"/>
              <a:gd name="connsiteY26" fmla="*/ 3396343 h 3396343"/>
              <a:gd name="connsiteX27" fmla="*/ 1970821 w 5746205"/>
              <a:gd name="connsiteY27" fmla="*/ 3187739 h 3396343"/>
              <a:gd name="connsiteX28" fmla="*/ 1941793 w 5746205"/>
              <a:gd name="connsiteY28" fmla="*/ 2012082 h 3396343"/>
              <a:gd name="connsiteX29" fmla="*/ 867736 w 5746205"/>
              <a:gd name="connsiteY29" fmla="*/ 2084653 h 3396343"/>
              <a:gd name="connsiteX30" fmla="*/ 925793 w 5746205"/>
              <a:gd name="connsiteY30" fmla="*/ 3303853 h 3396343"/>
              <a:gd name="connsiteX31" fmla="*/ 0 w 5746205"/>
              <a:gd name="connsiteY31" fmla="*/ 3255555 h 3396343"/>
              <a:gd name="connsiteX32" fmla="*/ 29029 w 5746205"/>
              <a:gd name="connsiteY32" fmla="*/ 2042161 h 3396343"/>
              <a:gd name="connsiteX33" fmla="*/ 4792617 w 5746205"/>
              <a:gd name="connsiteY33" fmla="*/ 2116183 h 3396343"/>
              <a:gd name="connsiteX34" fmla="*/ 4831805 w 5746205"/>
              <a:gd name="connsiteY34" fmla="*/ 1319349 h 3396343"/>
              <a:gd name="connsiteX35" fmla="*/ 965199 w 5746205"/>
              <a:gd name="connsiteY35" fmla="*/ 1280160 h 3396343"/>
              <a:gd name="connsiteX36" fmla="*/ 991325 w 5746205"/>
              <a:gd name="connsiteY36" fmla="*/ 574766 h 3396343"/>
              <a:gd name="connsiteX0" fmla="*/ 965199 w 5014684"/>
              <a:gd name="connsiteY0" fmla="*/ 1097280 h 3396343"/>
              <a:gd name="connsiteX1" fmla="*/ 978262 w 5014684"/>
              <a:gd name="connsiteY1" fmla="*/ 13063 h 3396343"/>
              <a:gd name="connsiteX2" fmla="*/ 1801222 w 5014684"/>
              <a:gd name="connsiteY2" fmla="*/ 13063 h 3396343"/>
              <a:gd name="connsiteX3" fmla="*/ 1801222 w 5014684"/>
              <a:gd name="connsiteY3" fmla="*/ 1306286 h 3396343"/>
              <a:gd name="connsiteX4" fmla="*/ 1957977 w 5014684"/>
              <a:gd name="connsiteY4" fmla="*/ 1306286 h 3396343"/>
              <a:gd name="connsiteX5" fmla="*/ 1944914 w 5014684"/>
              <a:gd name="connsiteY5" fmla="*/ 65315 h 3396343"/>
              <a:gd name="connsiteX6" fmla="*/ 2793999 w 5014684"/>
              <a:gd name="connsiteY6" fmla="*/ 26126 h 3396343"/>
              <a:gd name="connsiteX7" fmla="*/ 2807062 w 5014684"/>
              <a:gd name="connsiteY7" fmla="*/ 1345475 h 3396343"/>
              <a:gd name="connsiteX8" fmla="*/ 3016068 w 5014684"/>
              <a:gd name="connsiteY8" fmla="*/ 1280160 h 3396343"/>
              <a:gd name="connsiteX9" fmla="*/ 3799839 w 5014684"/>
              <a:gd name="connsiteY9" fmla="*/ 1332412 h 3396343"/>
              <a:gd name="connsiteX10" fmla="*/ 4048034 w 5014684"/>
              <a:gd name="connsiteY10" fmla="*/ 1332412 h 3396343"/>
              <a:gd name="connsiteX11" fmla="*/ 3956594 w 5014684"/>
              <a:gd name="connsiteY11" fmla="*/ 0 h 3396343"/>
              <a:gd name="connsiteX12" fmla="*/ 4818742 w 5014684"/>
              <a:gd name="connsiteY12" fmla="*/ 0 h 3396343"/>
              <a:gd name="connsiteX13" fmla="*/ 4818742 w 5014684"/>
              <a:gd name="connsiteY13" fmla="*/ 1345475 h 3396343"/>
              <a:gd name="connsiteX14" fmla="*/ 4779553 w 5014684"/>
              <a:gd name="connsiteY14" fmla="*/ 2168435 h 3396343"/>
              <a:gd name="connsiteX15" fmla="*/ 5014684 w 5014684"/>
              <a:gd name="connsiteY15" fmla="*/ 2155372 h 3396343"/>
              <a:gd name="connsiteX16" fmla="*/ 4792617 w 5014684"/>
              <a:gd name="connsiteY16" fmla="*/ 2103120 h 3396343"/>
              <a:gd name="connsiteX17" fmla="*/ 4831805 w 5014684"/>
              <a:gd name="connsiteY17" fmla="*/ 3357155 h 3396343"/>
              <a:gd name="connsiteX18" fmla="*/ 3982719 w 5014684"/>
              <a:gd name="connsiteY18" fmla="*/ 3370217 h 3396343"/>
              <a:gd name="connsiteX19" fmla="*/ 4008845 w 5014684"/>
              <a:gd name="connsiteY19" fmla="*/ 2116183 h 3396343"/>
              <a:gd name="connsiteX20" fmla="*/ 3773714 w 5014684"/>
              <a:gd name="connsiteY20" fmla="*/ 2155372 h 3396343"/>
              <a:gd name="connsiteX21" fmla="*/ 3786777 w 5014684"/>
              <a:gd name="connsiteY21" fmla="*/ 3344092 h 3396343"/>
              <a:gd name="connsiteX22" fmla="*/ 2963817 w 5014684"/>
              <a:gd name="connsiteY22" fmla="*/ 3357155 h 3396343"/>
              <a:gd name="connsiteX23" fmla="*/ 3003005 w 5014684"/>
              <a:gd name="connsiteY23" fmla="*/ 2155372 h 3396343"/>
              <a:gd name="connsiteX24" fmla="*/ 2701021 w 5014684"/>
              <a:gd name="connsiteY24" fmla="*/ 2154604 h 3396343"/>
              <a:gd name="connsiteX25" fmla="*/ 2713702 w 5014684"/>
              <a:gd name="connsiteY25" fmla="*/ 3396343 h 3396343"/>
              <a:gd name="connsiteX26" fmla="*/ 1970821 w 5014684"/>
              <a:gd name="connsiteY26" fmla="*/ 3187739 h 3396343"/>
              <a:gd name="connsiteX27" fmla="*/ 1941793 w 5014684"/>
              <a:gd name="connsiteY27" fmla="*/ 2012082 h 3396343"/>
              <a:gd name="connsiteX28" fmla="*/ 867736 w 5014684"/>
              <a:gd name="connsiteY28" fmla="*/ 2084653 h 3396343"/>
              <a:gd name="connsiteX29" fmla="*/ 925793 w 5014684"/>
              <a:gd name="connsiteY29" fmla="*/ 3303853 h 3396343"/>
              <a:gd name="connsiteX30" fmla="*/ 0 w 5014684"/>
              <a:gd name="connsiteY30" fmla="*/ 3255555 h 3396343"/>
              <a:gd name="connsiteX31" fmla="*/ 29029 w 5014684"/>
              <a:gd name="connsiteY31" fmla="*/ 2042161 h 3396343"/>
              <a:gd name="connsiteX32" fmla="*/ 4792617 w 5014684"/>
              <a:gd name="connsiteY32" fmla="*/ 2116183 h 3396343"/>
              <a:gd name="connsiteX33" fmla="*/ 4831805 w 5014684"/>
              <a:gd name="connsiteY33" fmla="*/ 1319349 h 3396343"/>
              <a:gd name="connsiteX34" fmla="*/ 965199 w 5014684"/>
              <a:gd name="connsiteY34" fmla="*/ 1280160 h 3396343"/>
              <a:gd name="connsiteX35" fmla="*/ 991325 w 5014684"/>
              <a:gd name="connsiteY35" fmla="*/ 574766 h 3396343"/>
              <a:gd name="connsiteX0" fmla="*/ 965199 w 4831805"/>
              <a:gd name="connsiteY0" fmla="*/ 1097280 h 3396343"/>
              <a:gd name="connsiteX1" fmla="*/ 978262 w 4831805"/>
              <a:gd name="connsiteY1" fmla="*/ 13063 h 3396343"/>
              <a:gd name="connsiteX2" fmla="*/ 1801222 w 4831805"/>
              <a:gd name="connsiteY2" fmla="*/ 13063 h 3396343"/>
              <a:gd name="connsiteX3" fmla="*/ 1801222 w 4831805"/>
              <a:gd name="connsiteY3" fmla="*/ 1306286 h 3396343"/>
              <a:gd name="connsiteX4" fmla="*/ 1957977 w 4831805"/>
              <a:gd name="connsiteY4" fmla="*/ 1306286 h 3396343"/>
              <a:gd name="connsiteX5" fmla="*/ 1944914 w 4831805"/>
              <a:gd name="connsiteY5" fmla="*/ 65315 h 3396343"/>
              <a:gd name="connsiteX6" fmla="*/ 2793999 w 4831805"/>
              <a:gd name="connsiteY6" fmla="*/ 26126 h 3396343"/>
              <a:gd name="connsiteX7" fmla="*/ 2807062 w 4831805"/>
              <a:gd name="connsiteY7" fmla="*/ 1345475 h 3396343"/>
              <a:gd name="connsiteX8" fmla="*/ 3016068 w 4831805"/>
              <a:gd name="connsiteY8" fmla="*/ 1280160 h 3396343"/>
              <a:gd name="connsiteX9" fmla="*/ 3799839 w 4831805"/>
              <a:gd name="connsiteY9" fmla="*/ 1332412 h 3396343"/>
              <a:gd name="connsiteX10" fmla="*/ 4048034 w 4831805"/>
              <a:gd name="connsiteY10" fmla="*/ 1332412 h 3396343"/>
              <a:gd name="connsiteX11" fmla="*/ 3956594 w 4831805"/>
              <a:gd name="connsiteY11" fmla="*/ 0 h 3396343"/>
              <a:gd name="connsiteX12" fmla="*/ 4818742 w 4831805"/>
              <a:gd name="connsiteY12" fmla="*/ 0 h 3396343"/>
              <a:gd name="connsiteX13" fmla="*/ 4818742 w 4831805"/>
              <a:gd name="connsiteY13" fmla="*/ 1345475 h 3396343"/>
              <a:gd name="connsiteX14" fmla="*/ 4779553 w 4831805"/>
              <a:gd name="connsiteY14" fmla="*/ 2168435 h 3396343"/>
              <a:gd name="connsiteX15" fmla="*/ 4792617 w 4831805"/>
              <a:gd name="connsiteY15" fmla="*/ 2103120 h 3396343"/>
              <a:gd name="connsiteX16" fmla="*/ 4831805 w 4831805"/>
              <a:gd name="connsiteY16" fmla="*/ 3357155 h 3396343"/>
              <a:gd name="connsiteX17" fmla="*/ 3982719 w 4831805"/>
              <a:gd name="connsiteY17" fmla="*/ 3370217 h 3396343"/>
              <a:gd name="connsiteX18" fmla="*/ 4008845 w 4831805"/>
              <a:gd name="connsiteY18" fmla="*/ 2116183 h 3396343"/>
              <a:gd name="connsiteX19" fmla="*/ 3773714 w 4831805"/>
              <a:gd name="connsiteY19" fmla="*/ 2155372 h 3396343"/>
              <a:gd name="connsiteX20" fmla="*/ 3786777 w 4831805"/>
              <a:gd name="connsiteY20" fmla="*/ 3344092 h 3396343"/>
              <a:gd name="connsiteX21" fmla="*/ 2963817 w 4831805"/>
              <a:gd name="connsiteY21" fmla="*/ 3357155 h 3396343"/>
              <a:gd name="connsiteX22" fmla="*/ 3003005 w 4831805"/>
              <a:gd name="connsiteY22" fmla="*/ 2155372 h 3396343"/>
              <a:gd name="connsiteX23" fmla="*/ 2701021 w 4831805"/>
              <a:gd name="connsiteY23" fmla="*/ 2154604 h 3396343"/>
              <a:gd name="connsiteX24" fmla="*/ 2713702 w 4831805"/>
              <a:gd name="connsiteY24" fmla="*/ 3396343 h 3396343"/>
              <a:gd name="connsiteX25" fmla="*/ 1970821 w 4831805"/>
              <a:gd name="connsiteY25" fmla="*/ 3187739 h 3396343"/>
              <a:gd name="connsiteX26" fmla="*/ 1941793 w 4831805"/>
              <a:gd name="connsiteY26" fmla="*/ 2012082 h 3396343"/>
              <a:gd name="connsiteX27" fmla="*/ 867736 w 4831805"/>
              <a:gd name="connsiteY27" fmla="*/ 2084653 h 3396343"/>
              <a:gd name="connsiteX28" fmla="*/ 925793 w 4831805"/>
              <a:gd name="connsiteY28" fmla="*/ 3303853 h 3396343"/>
              <a:gd name="connsiteX29" fmla="*/ 0 w 4831805"/>
              <a:gd name="connsiteY29" fmla="*/ 3255555 h 3396343"/>
              <a:gd name="connsiteX30" fmla="*/ 29029 w 4831805"/>
              <a:gd name="connsiteY30" fmla="*/ 2042161 h 3396343"/>
              <a:gd name="connsiteX31" fmla="*/ 4792617 w 4831805"/>
              <a:gd name="connsiteY31" fmla="*/ 2116183 h 3396343"/>
              <a:gd name="connsiteX32" fmla="*/ 4831805 w 4831805"/>
              <a:gd name="connsiteY32" fmla="*/ 1319349 h 3396343"/>
              <a:gd name="connsiteX33" fmla="*/ 965199 w 4831805"/>
              <a:gd name="connsiteY33" fmla="*/ 1280160 h 3396343"/>
              <a:gd name="connsiteX34" fmla="*/ 991325 w 4831805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31805" h="3396343">
                <a:moveTo>
                  <a:pt x="965199" y="1097280"/>
                </a:moveTo>
                <a:lnTo>
                  <a:pt x="978262" y="13063"/>
                </a:lnTo>
                <a:lnTo>
                  <a:pt x="1801222" y="13063"/>
                </a:lnTo>
                <a:lnTo>
                  <a:pt x="1801222" y="1306286"/>
                </a:lnTo>
                <a:lnTo>
                  <a:pt x="1957977" y="1306286"/>
                </a:lnTo>
                <a:lnTo>
                  <a:pt x="1944914" y="65315"/>
                </a:lnTo>
                <a:lnTo>
                  <a:pt x="2793999" y="26126"/>
                </a:lnTo>
                <a:lnTo>
                  <a:pt x="2807062" y="1345475"/>
                </a:lnTo>
                <a:lnTo>
                  <a:pt x="3016068" y="1280160"/>
                </a:lnTo>
                <a:lnTo>
                  <a:pt x="3799839" y="1332412"/>
                </a:lnTo>
                <a:lnTo>
                  <a:pt x="4048034" y="1332412"/>
                </a:lnTo>
                <a:lnTo>
                  <a:pt x="3956594" y="0"/>
                </a:lnTo>
                <a:lnTo>
                  <a:pt x="4818742" y="0"/>
                </a:lnTo>
                <a:lnTo>
                  <a:pt x="4818742" y="1345475"/>
                </a:lnTo>
                <a:lnTo>
                  <a:pt x="4779553" y="2168435"/>
                </a:lnTo>
                <a:lnTo>
                  <a:pt x="4792617" y="2103120"/>
                </a:lnTo>
                <a:lnTo>
                  <a:pt x="4831805" y="3357155"/>
                </a:lnTo>
                <a:lnTo>
                  <a:pt x="3982719" y="3370217"/>
                </a:lnTo>
                <a:lnTo>
                  <a:pt x="4008845" y="2116183"/>
                </a:lnTo>
                <a:lnTo>
                  <a:pt x="3773714" y="2155372"/>
                </a:lnTo>
                <a:lnTo>
                  <a:pt x="3786777" y="3344092"/>
                </a:lnTo>
                <a:lnTo>
                  <a:pt x="2963817" y="3357155"/>
                </a:lnTo>
                <a:lnTo>
                  <a:pt x="3003005" y="2155372"/>
                </a:lnTo>
                <a:lnTo>
                  <a:pt x="2701021" y="2154604"/>
                </a:lnTo>
                <a:lnTo>
                  <a:pt x="2713702" y="3396343"/>
                </a:lnTo>
                <a:cubicBezTo>
                  <a:pt x="2601542" y="3210694"/>
                  <a:pt x="2082981" y="3373388"/>
                  <a:pt x="1970821" y="3187739"/>
                </a:cubicBezTo>
                <a:lnTo>
                  <a:pt x="1941793" y="2012082"/>
                </a:lnTo>
                <a:lnTo>
                  <a:pt x="867736" y="2084653"/>
                </a:lnTo>
                <a:lnTo>
                  <a:pt x="925793" y="3303853"/>
                </a:lnTo>
                <a:lnTo>
                  <a:pt x="0" y="3255555"/>
                </a:lnTo>
                <a:lnTo>
                  <a:pt x="29029" y="2042161"/>
                </a:lnTo>
                <a:lnTo>
                  <a:pt x="4792617" y="2116183"/>
                </a:lnTo>
                <a:lnTo>
                  <a:pt x="4831805" y="1319349"/>
                </a:lnTo>
                <a:lnTo>
                  <a:pt x="965199" y="1280160"/>
                </a:lnTo>
                <a:lnTo>
                  <a:pt x="991325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591749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9552" y="160537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592516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50422" y="1592517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/>
          <a:stretch/>
        </p:blipFill>
        <p:spPr>
          <a:xfrm>
            <a:off x="5764417" y="3198742"/>
            <a:ext cx="412110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1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02" y="4356941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4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3" y="223697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50650"/>
            <a:ext cx="2088232" cy="36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840459" y="6082378"/>
            <a:ext cx="756563" cy="586982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98" name="Serbest Form 97"/>
          <p:cNvSpPr/>
          <p:nvPr/>
        </p:nvSpPr>
        <p:spPr>
          <a:xfrm>
            <a:off x="5763881" y="1711052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69" y="3853121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6" y="205287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726838" y="3763740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Dikdörtgen 102"/>
          <p:cNvSpPr/>
          <p:nvPr/>
        </p:nvSpPr>
        <p:spPr>
          <a:xfrm>
            <a:off x="2660360" y="1531886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Aşağı Ok 103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0.15087 -0.03981 L 0.25295 -0.078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91 -1.6763E-6 L 0.17968 0.0478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23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2.83237E-6 L 0.01164 -0.17781 L -0.01059 -0.31515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15607E-6 L 0.18334 -0.06289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2691 -0.04583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5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7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1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4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2.59259E-6 L -0.09428 -0.2132 L -0.16424 -0.34445 " pathEditMode="relative" rAng="0" ptsTypes="AAA">
                                      <p:cBhvr>
                                        <p:cTn id="4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6" dur="400" fill="hold"/>
                                        <p:tgtEl>
                                          <p:spTgt spid="9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88889E-6 3.46821E-6 L 0.21268 -0.39862 " pathEditMode="relative" rAng="0" ptsTypes="AA">
                                      <p:cBhvr>
                                        <p:cTn id="4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3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2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97" grpId="0" animBg="1"/>
      <p:bldP spid="97" grpId="1" animBg="1"/>
      <p:bldP spid="98" grpId="0" animBg="1"/>
      <p:bldP spid="103" grpId="0" animBg="1"/>
      <p:bldP spid="104" grpId="0" animBg="1"/>
      <p:bldP spid="1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99592" y="0"/>
            <a:ext cx="7488832" cy="688538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691680" y="606770"/>
            <a:ext cx="5844975" cy="570255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695599" y="1617649"/>
            <a:ext cx="3837135" cy="3680792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78" y="2035248"/>
            <a:ext cx="2425498" cy="3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26" y="1916832"/>
            <a:ext cx="421422" cy="4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5">
            <a:hlinkClick r:id="rId5"/>
          </p:cNvPr>
          <p:cNvSpPr>
            <a:spLocks noChangeArrowheads="1" noChangeShapeType="1" noTextEdit="1"/>
          </p:cNvSpPr>
          <p:nvPr/>
        </p:nvSpPr>
        <p:spPr bwMode="auto">
          <a:xfrm>
            <a:off x="2839615" y="4725144"/>
            <a:ext cx="3676601" cy="20882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tr-TR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 rtl="0">
              <a:buNone/>
            </a:pPr>
            <a:endParaRPr lang="tr-T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9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5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9" name="Metin Kutusu 1">
            <a:hlinkClick r:id="rId9"/>
          </p:cNvPr>
          <p:cNvSpPr txBox="1"/>
          <p:nvPr/>
        </p:nvSpPr>
        <p:spPr>
          <a:xfrm>
            <a:off x="971600" y="5329239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194090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girl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dance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3709851" y="1711234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2717075" y="172429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7733121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2701537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9650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3696698" y="1700808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3707663" y="1772816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3707663" y="1760849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142434" y="3186161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7" y="427895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4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3" y="223697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us.cdn3.123rf.com/168nwm/lenm/lenm1012/lenm101200005/8329101-illustration-of-a-girl-doing-a-belly-danc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" y="1700090"/>
            <a:ext cx="1966047" cy="3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8" name="Aşağı Ok 97"/>
          <p:cNvSpPr/>
          <p:nvPr/>
        </p:nvSpPr>
        <p:spPr>
          <a:xfrm rot="2704728">
            <a:off x="6451990" y="-75482"/>
            <a:ext cx="1041860" cy="166623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Then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on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right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word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335585"/>
            <a:ext cx="6003195" cy="41524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3.33333E-6 L -0.35729 0.08611 L 0.14705 0.07847 " pathEditMode="relative" rAng="0" ptsTypes="AAA">
                                      <p:cBhvr>
                                        <p:cTn id="8" dur="49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4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1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-0.16996 -0.04166 L -0.29635 -0.08495 " pathEditMode="relative" rAng="0" ptsTypes="AAA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7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2.83237E-6 L 0.01164 -0.17781 L -0.01059 -0.31515 " pathEditMode="relative" rAng="0" ptsTypes="AAA">
                                      <p:cBhvr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6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15607E-6 L 0.18334 -0.06289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0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5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2691 -0.04583 " pathEditMode="relative" rAng="0" ptsTypes="AAA">
                                      <p:cBhvr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4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7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9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3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9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4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1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23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8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3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98" grpId="0" animBg="1"/>
      <p:bldP spid="98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971600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194090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boy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can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have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open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jump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23477" y="1711235"/>
            <a:ext cx="5865495" cy="342383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65495" h="3423830">
                <a:moveTo>
                  <a:pt x="0" y="1306830"/>
                </a:moveTo>
                <a:lnTo>
                  <a:pt x="13063" y="60688"/>
                </a:lnTo>
                <a:lnTo>
                  <a:pt x="769348" y="51163"/>
                </a:lnTo>
                <a:lnTo>
                  <a:pt x="826498" y="1268186"/>
                </a:lnTo>
                <a:lnTo>
                  <a:pt x="2011953" y="1306286"/>
                </a:lnTo>
                <a:lnTo>
                  <a:pt x="1998890" y="65315"/>
                </a:lnTo>
                <a:lnTo>
                  <a:pt x="2847975" y="26126"/>
                </a:lnTo>
                <a:lnTo>
                  <a:pt x="2861038" y="1345475"/>
                </a:lnTo>
                <a:lnTo>
                  <a:pt x="3070044" y="1280160"/>
                </a:lnTo>
                <a:lnTo>
                  <a:pt x="3030855" y="26126"/>
                </a:lnTo>
                <a:lnTo>
                  <a:pt x="3866878" y="0"/>
                </a:lnTo>
                <a:lnTo>
                  <a:pt x="3853815" y="1332412"/>
                </a:lnTo>
                <a:lnTo>
                  <a:pt x="5121185" y="1294312"/>
                </a:lnTo>
                <a:lnTo>
                  <a:pt x="5048795" y="47625"/>
                </a:lnTo>
                <a:lnTo>
                  <a:pt x="5815693" y="38100"/>
                </a:lnTo>
                <a:lnTo>
                  <a:pt x="5787118" y="1307375"/>
                </a:lnTo>
                <a:lnTo>
                  <a:pt x="4833529" y="2168435"/>
                </a:lnTo>
                <a:lnTo>
                  <a:pt x="5800181" y="2103120"/>
                </a:lnTo>
                <a:lnTo>
                  <a:pt x="5865495" y="3357155"/>
                </a:lnTo>
                <a:lnTo>
                  <a:pt x="5042535" y="3357155"/>
                </a:lnTo>
                <a:lnTo>
                  <a:pt x="5068660" y="2155372"/>
                </a:lnTo>
                <a:lnTo>
                  <a:pt x="4846593" y="2103120"/>
                </a:lnTo>
                <a:lnTo>
                  <a:pt x="4885781" y="3357155"/>
                </a:lnTo>
                <a:lnTo>
                  <a:pt x="4036695" y="3370217"/>
                </a:lnTo>
                <a:lnTo>
                  <a:pt x="4062821" y="2116183"/>
                </a:lnTo>
                <a:lnTo>
                  <a:pt x="3827690" y="2155372"/>
                </a:lnTo>
                <a:lnTo>
                  <a:pt x="3840753" y="3344092"/>
                </a:lnTo>
                <a:lnTo>
                  <a:pt x="3017793" y="3357155"/>
                </a:lnTo>
                <a:lnTo>
                  <a:pt x="3056981" y="2155372"/>
                </a:lnTo>
                <a:lnTo>
                  <a:pt x="1770561" y="2124348"/>
                </a:lnTo>
                <a:lnTo>
                  <a:pt x="1768113" y="3386818"/>
                </a:lnTo>
                <a:lnTo>
                  <a:pt x="1046390" y="3423830"/>
                </a:lnTo>
                <a:lnTo>
                  <a:pt x="1046390" y="2119721"/>
                </a:lnTo>
                <a:lnTo>
                  <a:pt x="4846593" y="2116183"/>
                </a:lnTo>
                <a:lnTo>
                  <a:pt x="5790656" y="1281249"/>
                </a:lnTo>
                <a:lnTo>
                  <a:pt x="133350" y="1289685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370790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5724128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4716016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687570" y="1700808"/>
            <a:ext cx="5854155" cy="3481519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2960915 w 5808617"/>
              <a:gd name="connsiteY27" fmla="*/ 3357155 h 3415393"/>
              <a:gd name="connsiteX28" fmla="*/ 2990578 w 5808617"/>
              <a:gd name="connsiteY28" fmla="*/ 2098222 h 3415393"/>
              <a:gd name="connsiteX29" fmla="*/ 1723208 w 5808617"/>
              <a:gd name="connsiteY29" fmla="*/ 2124348 h 3415393"/>
              <a:gd name="connsiteX30" fmla="*/ 1701710 w 5808617"/>
              <a:gd name="connsiteY30" fmla="*/ 3415393 h 3415393"/>
              <a:gd name="connsiteX31" fmla="*/ 970462 w 5808617"/>
              <a:gd name="connsiteY31" fmla="*/ 3395255 h 3415393"/>
              <a:gd name="connsiteX32" fmla="*/ 1037137 w 5808617"/>
              <a:gd name="connsiteY32" fmla="*/ 2110196 h 3415393"/>
              <a:gd name="connsiteX33" fmla="*/ 4789715 w 5808617"/>
              <a:gd name="connsiteY33" fmla="*/ 2116183 h 3415393"/>
              <a:gd name="connsiteX34" fmla="*/ 5705203 w 5808617"/>
              <a:gd name="connsiteY34" fmla="*/ 1290774 h 3415393"/>
              <a:gd name="connsiteX35" fmla="*/ 78377 w 5808617"/>
              <a:gd name="connsiteY35" fmla="*/ 1295400 h 3415393"/>
              <a:gd name="connsiteX36" fmla="*/ 28303 w 5808617"/>
              <a:gd name="connsiteY36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2990578 w 5808617"/>
              <a:gd name="connsiteY27" fmla="*/ 2098222 h 3415393"/>
              <a:gd name="connsiteX28" fmla="*/ 1723208 w 5808617"/>
              <a:gd name="connsiteY28" fmla="*/ 2124348 h 3415393"/>
              <a:gd name="connsiteX29" fmla="*/ 1701710 w 5808617"/>
              <a:gd name="connsiteY29" fmla="*/ 3415393 h 3415393"/>
              <a:gd name="connsiteX30" fmla="*/ 970462 w 5808617"/>
              <a:gd name="connsiteY30" fmla="*/ 3395255 h 3415393"/>
              <a:gd name="connsiteX31" fmla="*/ 1037137 w 5808617"/>
              <a:gd name="connsiteY31" fmla="*/ 2110196 h 3415393"/>
              <a:gd name="connsiteX32" fmla="*/ 4789715 w 5808617"/>
              <a:gd name="connsiteY32" fmla="*/ 2116183 h 3415393"/>
              <a:gd name="connsiteX33" fmla="*/ 5705203 w 5808617"/>
              <a:gd name="connsiteY33" fmla="*/ 1290774 h 3415393"/>
              <a:gd name="connsiteX34" fmla="*/ 78377 w 5808617"/>
              <a:gd name="connsiteY34" fmla="*/ 1295400 h 3415393"/>
              <a:gd name="connsiteX35" fmla="*/ 28303 w 5808617"/>
              <a:gd name="connsiteY35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2990578 w 5808617"/>
              <a:gd name="connsiteY26" fmla="*/ 2098222 h 3415393"/>
              <a:gd name="connsiteX27" fmla="*/ 1723208 w 5808617"/>
              <a:gd name="connsiteY27" fmla="*/ 2124348 h 3415393"/>
              <a:gd name="connsiteX28" fmla="*/ 1701710 w 5808617"/>
              <a:gd name="connsiteY28" fmla="*/ 3415393 h 3415393"/>
              <a:gd name="connsiteX29" fmla="*/ 970462 w 5808617"/>
              <a:gd name="connsiteY29" fmla="*/ 3395255 h 3415393"/>
              <a:gd name="connsiteX30" fmla="*/ 1037137 w 5808617"/>
              <a:gd name="connsiteY30" fmla="*/ 2110196 h 3415393"/>
              <a:gd name="connsiteX31" fmla="*/ 4789715 w 5808617"/>
              <a:gd name="connsiteY31" fmla="*/ 2116183 h 3415393"/>
              <a:gd name="connsiteX32" fmla="*/ 5705203 w 5808617"/>
              <a:gd name="connsiteY32" fmla="*/ 1290774 h 3415393"/>
              <a:gd name="connsiteX33" fmla="*/ 78377 w 5808617"/>
              <a:gd name="connsiteY33" fmla="*/ 1295400 h 3415393"/>
              <a:gd name="connsiteX34" fmla="*/ 28303 w 5808617"/>
              <a:gd name="connsiteY34" fmla="*/ 407126 h 3415393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0 w 5854155"/>
              <a:gd name="connsiteY29" fmla="*/ 3427005 h 3427005"/>
              <a:gd name="connsiteX30" fmla="*/ 1082675 w 5854155"/>
              <a:gd name="connsiteY30" fmla="*/ 2110196 h 3427005"/>
              <a:gd name="connsiteX31" fmla="*/ 4835253 w 5854155"/>
              <a:gd name="connsiteY31" fmla="*/ 2116183 h 3427005"/>
              <a:gd name="connsiteX32" fmla="*/ 5750741 w 5854155"/>
              <a:gd name="connsiteY32" fmla="*/ 1290774 h 3427005"/>
              <a:gd name="connsiteX33" fmla="*/ 123915 w 5854155"/>
              <a:gd name="connsiteY33" fmla="*/ 1295400 h 3427005"/>
              <a:gd name="connsiteX34" fmla="*/ 73841 w 5854155"/>
              <a:gd name="connsiteY34" fmla="*/ 407126 h 3427005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0 w 5854155"/>
              <a:gd name="connsiteY29" fmla="*/ 3427005 h 3427005"/>
              <a:gd name="connsiteX30" fmla="*/ 15875 w 5854155"/>
              <a:gd name="connsiteY30" fmla="*/ 2114959 h 3427005"/>
              <a:gd name="connsiteX31" fmla="*/ 4835253 w 5854155"/>
              <a:gd name="connsiteY31" fmla="*/ 2116183 h 3427005"/>
              <a:gd name="connsiteX32" fmla="*/ 5750741 w 5854155"/>
              <a:gd name="connsiteY32" fmla="*/ 1290774 h 3427005"/>
              <a:gd name="connsiteX33" fmla="*/ 123915 w 5854155"/>
              <a:gd name="connsiteY33" fmla="*/ 1295400 h 3427005"/>
              <a:gd name="connsiteX34" fmla="*/ 73841 w 5854155"/>
              <a:gd name="connsiteY34" fmla="*/ 407126 h 3427005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812868 w 5854155"/>
              <a:gd name="connsiteY29" fmla="*/ 2118717 h 3427005"/>
              <a:gd name="connsiteX30" fmla="*/ 0 w 5854155"/>
              <a:gd name="connsiteY30" fmla="*/ 3427005 h 3427005"/>
              <a:gd name="connsiteX31" fmla="*/ 15875 w 5854155"/>
              <a:gd name="connsiteY31" fmla="*/ 2114959 h 3427005"/>
              <a:gd name="connsiteX32" fmla="*/ 4835253 w 5854155"/>
              <a:gd name="connsiteY32" fmla="*/ 2116183 h 3427005"/>
              <a:gd name="connsiteX33" fmla="*/ 5750741 w 5854155"/>
              <a:gd name="connsiteY33" fmla="*/ 1290774 h 3427005"/>
              <a:gd name="connsiteX34" fmla="*/ 123915 w 5854155"/>
              <a:gd name="connsiteY34" fmla="*/ 1295400 h 3427005"/>
              <a:gd name="connsiteX35" fmla="*/ 73841 w 5854155"/>
              <a:gd name="connsiteY35" fmla="*/ 407126 h 3427005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812868 w 5854155"/>
              <a:gd name="connsiteY29" fmla="*/ 2118717 h 3427005"/>
              <a:gd name="connsiteX30" fmla="*/ 741430 w 5854155"/>
              <a:gd name="connsiteY30" fmla="*/ 3423642 h 3427005"/>
              <a:gd name="connsiteX31" fmla="*/ 0 w 5854155"/>
              <a:gd name="connsiteY31" fmla="*/ 3427005 h 3427005"/>
              <a:gd name="connsiteX32" fmla="*/ 15875 w 5854155"/>
              <a:gd name="connsiteY32" fmla="*/ 2114959 h 3427005"/>
              <a:gd name="connsiteX33" fmla="*/ 4835253 w 5854155"/>
              <a:gd name="connsiteY33" fmla="*/ 2116183 h 3427005"/>
              <a:gd name="connsiteX34" fmla="*/ 5750741 w 5854155"/>
              <a:gd name="connsiteY34" fmla="*/ 1290774 h 3427005"/>
              <a:gd name="connsiteX35" fmla="*/ 123915 w 5854155"/>
              <a:gd name="connsiteY35" fmla="*/ 1295400 h 3427005"/>
              <a:gd name="connsiteX36" fmla="*/ 73841 w 5854155"/>
              <a:gd name="connsiteY36" fmla="*/ 407126 h 3427005"/>
              <a:gd name="connsiteX0" fmla="*/ 83910 w 5854155"/>
              <a:gd name="connsiteY0" fmla="*/ 411480 h 3481519"/>
              <a:gd name="connsiteX1" fmla="*/ 63863 w 5854155"/>
              <a:gd name="connsiteY1" fmla="*/ 432792 h 3481519"/>
              <a:gd name="connsiteX2" fmla="*/ 45538 w 5854155"/>
              <a:gd name="connsiteY2" fmla="*/ 20683 h 3481519"/>
              <a:gd name="connsiteX3" fmla="*/ 805633 w 5854155"/>
              <a:gd name="connsiteY3" fmla="*/ 51163 h 3481519"/>
              <a:gd name="connsiteX4" fmla="*/ 815158 w 5854155"/>
              <a:gd name="connsiteY4" fmla="*/ 1258661 h 3481519"/>
              <a:gd name="connsiteX5" fmla="*/ 2000613 w 5854155"/>
              <a:gd name="connsiteY5" fmla="*/ 1306286 h 3481519"/>
              <a:gd name="connsiteX6" fmla="*/ 1987550 w 5854155"/>
              <a:gd name="connsiteY6" fmla="*/ 65315 h 3481519"/>
              <a:gd name="connsiteX7" fmla="*/ 2836635 w 5854155"/>
              <a:gd name="connsiteY7" fmla="*/ 26126 h 3481519"/>
              <a:gd name="connsiteX8" fmla="*/ 2849698 w 5854155"/>
              <a:gd name="connsiteY8" fmla="*/ 1345475 h 3481519"/>
              <a:gd name="connsiteX9" fmla="*/ 3058704 w 5854155"/>
              <a:gd name="connsiteY9" fmla="*/ 1280160 h 3481519"/>
              <a:gd name="connsiteX10" fmla="*/ 3019515 w 5854155"/>
              <a:gd name="connsiteY10" fmla="*/ 26126 h 3481519"/>
              <a:gd name="connsiteX11" fmla="*/ 3855538 w 5854155"/>
              <a:gd name="connsiteY11" fmla="*/ 0 h 3481519"/>
              <a:gd name="connsiteX12" fmla="*/ 3842475 w 5854155"/>
              <a:gd name="connsiteY12" fmla="*/ 1332412 h 3481519"/>
              <a:gd name="connsiteX13" fmla="*/ 5109845 w 5854155"/>
              <a:gd name="connsiteY13" fmla="*/ 1294312 h 3481519"/>
              <a:gd name="connsiteX14" fmla="*/ 5142230 w 5854155"/>
              <a:gd name="connsiteY14" fmla="*/ 57150 h 3481519"/>
              <a:gd name="connsiteX15" fmla="*/ 5832928 w 5854155"/>
              <a:gd name="connsiteY15" fmla="*/ 47625 h 3481519"/>
              <a:gd name="connsiteX16" fmla="*/ 5766253 w 5854155"/>
              <a:gd name="connsiteY16" fmla="*/ 1316900 h 3481519"/>
              <a:gd name="connsiteX17" fmla="*/ 4822189 w 5854155"/>
              <a:gd name="connsiteY17" fmla="*/ 2168435 h 3481519"/>
              <a:gd name="connsiteX18" fmla="*/ 5788841 w 5854155"/>
              <a:gd name="connsiteY18" fmla="*/ 2103120 h 3481519"/>
              <a:gd name="connsiteX19" fmla="*/ 5854155 w 5854155"/>
              <a:gd name="connsiteY19" fmla="*/ 3357155 h 3481519"/>
              <a:gd name="connsiteX20" fmla="*/ 5031195 w 5854155"/>
              <a:gd name="connsiteY20" fmla="*/ 3357155 h 3481519"/>
              <a:gd name="connsiteX21" fmla="*/ 5057320 w 5854155"/>
              <a:gd name="connsiteY21" fmla="*/ 2155372 h 3481519"/>
              <a:gd name="connsiteX22" fmla="*/ 4835253 w 5854155"/>
              <a:gd name="connsiteY22" fmla="*/ 2103120 h 3481519"/>
              <a:gd name="connsiteX23" fmla="*/ 4874441 w 5854155"/>
              <a:gd name="connsiteY23" fmla="*/ 3357155 h 3481519"/>
              <a:gd name="connsiteX24" fmla="*/ 4025355 w 5854155"/>
              <a:gd name="connsiteY24" fmla="*/ 3370217 h 3481519"/>
              <a:gd name="connsiteX25" fmla="*/ 4051481 w 5854155"/>
              <a:gd name="connsiteY25" fmla="*/ 2116183 h 3481519"/>
              <a:gd name="connsiteX26" fmla="*/ 3036116 w 5854155"/>
              <a:gd name="connsiteY26" fmla="*/ 2098222 h 3481519"/>
              <a:gd name="connsiteX27" fmla="*/ 1768746 w 5854155"/>
              <a:gd name="connsiteY27" fmla="*/ 2124348 h 3481519"/>
              <a:gd name="connsiteX28" fmla="*/ 1747248 w 5854155"/>
              <a:gd name="connsiteY28" fmla="*/ 3415393 h 3481519"/>
              <a:gd name="connsiteX29" fmla="*/ 1008130 w 5854155"/>
              <a:gd name="connsiteY29" fmla="*/ 3342680 h 3481519"/>
              <a:gd name="connsiteX30" fmla="*/ 812868 w 5854155"/>
              <a:gd name="connsiteY30" fmla="*/ 2118717 h 3481519"/>
              <a:gd name="connsiteX31" fmla="*/ 741430 w 5854155"/>
              <a:gd name="connsiteY31" fmla="*/ 3423642 h 3481519"/>
              <a:gd name="connsiteX32" fmla="*/ 0 w 5854155"/>
              <a:gd name="connsiteY32" fmla="*/ 3427005 h 3481519"/>
              <a:gd name="connsiteX33" fmla="*/ 15875 w 5854155"/>
              <a:gd name="connsiteY33" fmla="*/ 2114959 h 3481519"/>
              <a:gd name="connsiteX34" fmla="*/ 4835253 w 5854155"/>
              <a:gd name="connsiteY34" fmla="*/ 2116183 h 3481519"/>
              <a:gd name="connsiteX35" fmla="*/ 5750741 w 5854155"/>
              <a:gd name="connsiteY35" fmla="*/ 1290774 h 3481519"/>
              <a:gd name="connsiteX36" fmla="*/ 123915 w 5854155"/>
              <a:gd name="connsiteY36" fmla="*/ 1295400 h 3481519"/>
              <a:gd name="connsiteX37" fmla="*/ 73841 w 5854155"/>
              <a:gd name="connsiteY37" fmla="*/ 407126 h 3481519"/>
              <a:gd name="connsiteX0" fmla="*/ 83910 w 5854155"/>
              <a:gd name="connsiteY0" fmla="*/ 411480 h 3481519"/>
              <a:gd name="connsiteX1" fmla="*/ 63863 w 5854155"/>
              <a:gd name="connsiteY1" fmla="*/ 432792 h 3481519"/>
              <a:gd name="connsiteX2" fmla="*/ 45538 w 5854155"/>
              <a:gd name="connsiteY2" fmla="*/ 20683 h 3481519"/>
              <a:gd name="connsiteX3" fmla="*/ 805633 w 5854155"/>
              <a:gd name="connsiteY3" fmla="*/ 51163 h 3481519"/>
              <a:gd name="connsiteX4" fmla="*/ 815158 w 5854155"/>
              <a:gd name="connsiteY4" fmla="*/ 1258661 h 3481519"/>
              <a:gd name="connsiteX5" fmla="*/ 2000613 w 5854155"/>
              <a:gd name="connsiteY5" fmla="*/ 1306286 h 3481519"/>
              <a:gd name="connsiteX6" fmla="*/ 1987550 w 5854155"/>
              <a:gd name="connsiteY6" fmla="*/ 65315 h 3481519"/>
              <a:gd name="connsiteX7" fmla="*/ 2836635 w 5854155"/>
              <a:gd name="connsiteY7" fmla="*/ 26126 h 3481519"/>
              <a:gd name="connsiteX8" fmla="*/ 2849698 w 5854155"/>
              <a:gd name="connsiteY8" fmla="*/ 1345475 h 3481519"/>
              <a:gd name="connsiteX9" fmla="*/ 3058704 w 5854155"/>
              <a:gd name="connsiteY9" fmla="*/ 1280160 h 3481519"/>
              <a:gd name="connsiteX10" fmla="*/ 3019515 w 5854155"/>
              <a:gd name="connsiteY10" fmla="*/ 26126 h 3481519"/>
              <a:gd name="connsiteX11" fmla="*/ 3855538 w 5854155"/>
              <a:gd name="connsiteY11" fmla="*/ 0 h 3481519"/>
              <a:gd name="connsiteX12" fmla="*/ 3842475 w 5854155"/>
              <a:gd name="connsiteY12" fmla="*/ 1332412 h 3481519"/>
              <a:gd name="connsiteX13" fmla="*/ 5109845 w 5854155"/>
              <a:gd name="connsiteY13" fmla="*/ 1294312 h 3481519"/>
              <a:gd name="connsiteX14" fmla="*/ 5142230 w 5854155"/>
              <a:gd name="connsiteY14" fmla="*/ 57150 h 3481519"/>
              <a:gd name="connsiteX15" fmla="*/ 5832928 w 5854155"/>
              <a:gd name="connsiteY15" fmla="*/ 47625 h 3481519"/>
              <a:gd name="connsiteX16" fmla="*/ 5766253 w 5854155"/>
              <a:gd name="connsiteY16" fmla="*/ 1316900 h 3481519"/>
              <a:gd name="connsiteX17" fmla="*/ 4822189 w 5854155"/>
              <a:gd name="connsiteY17" fmla="*/ 2168435 h 3481519"/>
              <a:gd name="connsiteX18" fmla="*/ 5788841 w 5854155"/>
              <a:gd name="connsiteY18" fmla="*/ 2103120 h 3481519"/>
              <a:gd name="connsiteX19" fmla="*/ 5854155 w 5854155"/>
              <a:gd name="connsiteY19" fmla="*/ 3357155 h 3481519"/>
              <a:gd name="connsiteX20" fmla="*/ 5031195 w 5854155"/>
              <a:gd name="connsiteY20" fmla="*/ 3357155 h 3481519"/>
              <a:gd name="connsiteX21" fmla="*/ 5057320 w 5854155"/>
              <a:gd name="connsiteY21" fmla="*/ 2155372 h 3481519"/>
              <a:gd name="connsiteX22" fmla="*/ 4835253 w 5854155"/>
              <a:gd name="connsiteY22" fmla="*/ 2103120 h 3481519"/>
              <a:gd name="connsiteX23" fmla="*/ 4874441 w 5854155"/>
              <a:gd name="connsiteY23" fmla="*/ 3357155 h 3481519"/>
              <a:gd name="connsiteX24" fmla="*/ 4025355 w 5854155"/>
              <a:gd name="connsiteY24" fmla="*/ 3370217 h 3481519"/>
              <a:gd name="connsiteX25" fmla="*/ 4051481 w 5854155"/>
              <a:gd name="connsiteY25" fmla="*/ 2116183 h 3481519"/>
              <a:gd name="connsiteX26" fmla="*/ 3036116 w 5854155"/>
              <a:gd name="connsiteY26" fmla="*/ 2098222 h 3481519"/>
              <a:gd name="connsiteX27" fmla="*/ 1768746 w 5854155"/>
              <a:gd name="connsiteY27" fmla="*/ 2124348 h 3481519"/>
              <a:gd name="connsiteX28" fmla="*/ 1747248 w 5854155"/>
              <a:gd name="connsiteY28" fmla="*/ 3415393 h 3481519"/>
              <a:gd name="connsiteX29" fmla="*/ 1008130 w 5854155"/>
              <a:gd name="connsiteY29" fmla="*/ 3342680 h 3481519"/>
              <a:gd name="connsiteX30" fmla="*/ 931930 w 5854155"/>
              <a:gd name="connsiteY30" fmla="*/ 2128242 h 3481519"/>
              <a:gd name="connsiteX31" fmla="*/ 812868 w 5854155"/>
              <a:gd name="connsiteY31" fmla="*/ 2118717 h 3481519"/>
              <a:gd name="connsiteX32" fmla="*/ 741430 w 5854155"/>
              <a:gd name="connsiteY32" fmla="*/ 3423642 h 3481519"/>
              <a:gd name="connsiteX33" fmla="*/ 0 w 5854155"/>
              <a:gd name="connsiteY33" fmla="*/ 3427005 h 3481519"/>
              <a:gd name="connsiteX34" fmla="*/ 15875 w 5854155"/>
              <a:gd name="connsiteY34" fmla="*/ 2114959 h 3481519"/>
              <a:gd name="connsiteX35" fmla="*/ 4835253 w 5854155"/>
              <a:gd name="connsiteY35" fmla="*/ 2116183 h 3481519"/>
              <a:gd name="connsiteX36" fmla="*/ 5750741 w 5854155"/>
              <a:gd name="connsiteY36" fmla="*/ 1290774 h 3481519"/>
              <a:gd name="connsiteX37" fmla="*/ 123915 w 5854155"/>
              <a:gd name="connsiteY37" fmla="*/ 1295400 h 3481519"/>
              <a:gd name="connsiteX38" fmla="*/ 73841 w 5854155"/>
              <a:gd name="connsiteY38" fmla="*/ 407126 h 3481519"/>
              <a:gd name="connsiteX0" fmla="*/ 83910 w 5854155"/>
              <a:gd name="connsiteY0" fmla="*/ 411480 h 3481519"/>
              <a:gd name="connsiteX1" fmla="*/ 63863 w 5854155"/>
              <a:gd name="connsiteY1" fmla="*/ 432792 h 3481519"/>
              <a:gd name="connsiteX2" fmla="*/ 45538 w 5854155"/>
              <a:gd name="connsiteY2" fmla="*/ 20683 h 3481519"/>
              <a:gd name="connsiteX3" fmla="*/ 805633 w 5854155"/>
              <a:gd name="connsiteY3" fmla="*/ 51163 h 3481519"/>
              <a:gd name="connsiteX4" fmla="*/ 815158 w 5854155"/>
              <a:gd name="connsiteY4" fmla="*/ 1258661 h 3481519"/>
              <a:gd name="connsiteX5" fmla="*/ 2000613 w 5854155"/>
              <a:gd name="connsiteY5" fmla="*/ 1306286 h 3481519"/>
              <a:gd name="connsiteX6" fmla="*/ 1987550 w 5854155"/>
              <a:gd name="connsiteY6" fmla="*/ 65315 h 3481519"/>
              <a:gd name="connsiteX7" fmla="*/ 2836635 w 5854155"/>
              <a:gd name="connsiteY7" fmla="*/ 26126 h 3481519"/>
              <a:gd name="connsiteX8" fmla="*/ 2849698 w 5854155"/>
              <a:gd name="connsiteY8" fmla="*/ 1345475 h 3481519"/>
              <a:gd name="connsiteX9" fmla="*/ 3058704 w 5854155"/>
              <a:gd name="connsiteY9" fmla="*/ 1280160 h 3481519"/>
              <a:gd name="connsiteX10" fmla="*/ 3019515 w 5854155"/>
              <a:gd name="connsiteY10" fmla="*/ 26126 h 3481519"/>
              <a:gd name="connsiteX11" fmla="*/ 3855538 w 5854155"/>
              <a:gd name="connsiteY11" fmla="*/ 0 h 3481519"/>
              <a:gd name="connsiteX12" fmla="*/ 3842475 w 5854155"/>
              <a:gd name="connsiteY12" fmla="*/ 1332412 h 3481519"/>
              <a:gd name="connsiteX13" fmla="*/ 5109845 w 5854155"/>
              <a:gd name="connsiteY13" fmla="*/ 1294312 h 3481519"/>
              <a:gd name="connsiteX14" fmla="*/ 5142230 w 5854155"/>
              <a:gd name="connsiteY14" fmla="*/ 57150 h 3481519"/>
              <a:gd name="connsiteX15" fmla="*/ 5832928 w 5854155"/>
              <a:gd name="connsiteY15" fmla="*/ 47625 h 3481519"/>
              <a:gd name="connsiteX16" fmla="*/ 5766253 w 5854155"/>
              <a:gd name="connsiteY16" fmla="*/ 1316900 h 3481519"/>
              <a:gd name="connsiteX17" fmla="*/ 4822189 w 5854155"/>
              <a:gd name="connsiteY17" fmla="*/ 2168435 h 3481519"/>
              <a:gd name="connsiteX18" fmla="*/ 5788841 w 5854155"/>
              <a:gd name="connsiteY18" fmla="*/ 2103120 h 3481519"/>
              <a:gd name="connsiteX19" fmla="*/ 5854155 w 5854155"/>
              <a:gd name="connsiteY19" fmla="*/ 3357155 h 3481519"/>
              <a:gd name="connsiteX20" fmla="*/ 5031195 w 5854155"/>
              <a:gd name="connsiteY20" fmla="*/ 3357155 h 3481519"/>
              <a:gd name="connsiteX21" fmla="*/ 5057320 w 5854155"/>
              <a:gd name="connsiteY21" fmla="*/ 2155372 h 3481519"/>
              <a:gd name="connsiteX22" fmla="*/ 4835253 w 5854155"/>
              <a:gd name="connsiteY22" fmla="*/ 2103120 h 3481519"/>
              <a:gd name="connsiteX23" fmla="*/ 4874441 w 5854155"/>
              <a:gd name="connsiteY23" fmla="*/ 3357155 h 3481519"/>
              <a:gd name="connsiteX24" fmla="*/ 4025355 w 5854155"/>
              <a:gd name="connsiteY24" fmla="*/ 3370217 h 3481519"/>
              <a:gd name="connsiteX25" fmla="*/ 4051481 w 5854155"/>
              <a:gd name="connsiteY25" fmla="*/ 2116183 h 3481519"/>
              <a:gd name="connsiteX26" fmla="*/ 3036116 w 5854155"/>
              <a:gd name="connsiteY26" fmla="*/ 2098222 h 3481519"/>
              <a:gd name="connsiteX27" fmla="*/ 1768746 w 5854155"/>
              <a:gd name="connsiteY27" fmla="*/ 2124348 h 3481519"/>
              <a:gd name="connsiteX28" fmla="*/ 1747248 w 5854155"/>
              <a:gd name="connsiteY28" fmla="*/ 3415393 h 3481519"/>
              <a:gd name="connsiteX29" fmla="*/ 1008130 w 5854155"/>
              <a:gd name="connsiteY29" fmla="*/ 3342680 h 3481519"/>
              <a:gd name="connsiteX30" fmla="*/ 931930 w 5854155"/>
              <a:gd name="connsiteY30" fmla="*/ 2128242 h 3481519"/>
              <a:gd name="connsiteX31" fmla="*/ 812868 w 5854155"/>
              <a:gd name="connsiteY31" fmla="*/ 2118717 h 3481519"/>
              <a:gd name="connsiteX32" fmla="*/ 741430 w 5854155"/>
              <a:gd name="connsiteY32" fmla="*/ 3423642 h 3481519"/>
              <a:gd name="connsiteX33" fmla="*/ 0 w 5854155"/>
              <a:gd name="connsiteY33" fmla="*/ 3427005 h 3481519"/>
              <a:gd name="connsiteX34" fmla="*/ 15875 w 5854155"/>
              <a:gd name="connsiteY34" fmla="*/ 2114959 h 3481519"/>
              <a:gd name="connsiteX35" fmla="*/ 4835253 w 5854155"/>
              <a:gd name="connsiteY35" fmla="*/ 2116183 h 3481519"/>
              <a:gd name="connsiteX36" fmla="*/ 5750741 w 5854155"/>
              <a:gd name="connsiteY36" fmla="*/ 1290774 h 3481519"/>
              <a:gd name="connsiteX37" fmla="*/ 123915 w 5854155"/>
              <a:gd name="connsiteY37" fmla="*/ 1295400 h 3481519"/>
              <a:gd name="connsiteX38" fmla="*/ 73841 w 5854155"/>
              <a:gd name="connsiteY38" fmla="*/ 407126 h 348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155" h="3481519">
                <a:moveTo>
                  <a:pt x="83910" y="411480"/>
                </a:moveTo>
                <a:cubicBezTo>
                  <a:pt x="70878" y="215384"/>
                  <a:pt x="200720" y="590788"/>
                  <a:pt x="63863" y="432792"/>
                </a:cubicBezTo>
                <a:lnTo>
                  <a:pt x="45538" y="20683"/>
                </a:lnTo>
                <a:lnTo>
                  <a:pt x="805633" y="51163"/>
                </a:lnTo>
                <a:lnTo>
                  <a:pt x="815158" y="1258661"/>
                </a:lnTo>
                <a:lnTo>
                  <a:pt x="2000613" y="1306286"/>
                </a:lnTo>
                <a:lnTo>
                  <a:pt x="1987550" y="65315"/>
                </a:lnTo>
                <a:lnTo>
                  <a:pt x="2836635" y="26126"/>
                </a:lnTo>
                <a:lnTo>
                  <a:pt x="2849698" y="1345475"/>
                </a:lnTo>
                <a:lnTo>
                  <a:pt x="3058704" y="1280160"/>
                </a:lnTo>
                <a:lnTo>
                  <a:pt x="3019515" y="26126"/>
                </a:lnTo>
                <a:lnTo>
                  <a:pt x="3855538" y="0"/>
                </a:lnTo>
                <a:lnTo>
                  <a:pt x="3842475" y="1332412"/>
                </a:lnTo>
                <a:lnTo>
                  <a:pt x="5109845" y="1294312"/>
                </a:lnTo>
                <a:lnTo>
                  <a:pt x="5142230" y="57150"/>
                </a:lnTo>
                <a:lnTo>
                  <a:pt x="5832928" y="47625"/>
                </a:lnTo>
                <a:lnTo>
                  <a:pt x="5766253" y="1316900"/>
                </a:lnTo>
                <a:lnTo>
                  <a:pt x="4822189" y="2168435"/>
                </a:lnTo>
                <a:lnTo>
                  <a:pt x="5788841" y="2103120"/>
                </a:lnTo>
                <a:lnTo>
                  <a:pt x="5854155" y="3357155"/>
                </a:lnTo>
                <a:lnTo>
                  <a:pt x="5031195" y="3357155"/>
                </a:lnTo>
                <a:lnTo>
                  <a:pt x="5057320" y="2155372"/>
                </a:lnTo>
                <a:lnTo>
                  <a:pt x="4835253" y="2103120"/>
                </a:lnTo>
                <a:lnTo>
                  <a:pt x="4874441" y="3357155"/>
                </a:lnTo>
                <a:lnTo>
                  <a:pt x="4025355" y="3370217"/>
                </a:lnTo>
                <a:lnTo>
                  <a:pt x="4051481" y="2116183"/>
                </a:lnTo>
                <a:lnTo>
                  <a:pt x="3036116" y="2098222"/>
                </a:lnTo>
                <a:lnTo>
                  <a:pt x="1768746" y="2124348"/>
                </a:lnTo>
                <a:lnTo>
                  <a:pt x="1747248" y="3415393"/>
                </a:lnTo>
                <a:cubicBezTo>
                  <a:pt x="1640323" y="3472398"/>
                  <a:pt x="1163860" y="3558793"/>
                  <a:pt x="1008130" y="3342680"/>
                </a:cubicBezTo>
                <a:cubicBezTo>
                  <a:pt x="861925" y="3172605"/>
                  <a:pt x="964474" y="2332236"/>
                  <a:pt x="931930" y="2128242"/>
                </a:cubicBezTo>
                <a:cubicBezTo>
                  <a:pt x="818424" y="2133798"/>
                  <a:pt x="834299" y="1947267"/>
                  <a:pt x="812868" y="2118717"/>
                </a:cubicBezTo>
                <a:cubicBezTo>
                  <a:pt x="770005" y="2182217"/>
                  <a:pt x="784293" y="3360142"/>
                  <a:pt x="741430" y="3423642"/>
                </a:cubicBezTo>
                <a:lnTo>
                  <a:pt x="0" y="3427005"/>
                </a:lnTo>
                <a:lnTo>
                  <a:pt x="15875" y="2114959"/>
                </a:lnTo>
                <a:lnTo>
                  <a:pt x="4835253" y="2116183"/>
                </a:lnTo>
                <a:lnTo>
                  <a:pt x="5750741" y="1290774"/>
                </a:lnTo>
                <a:lnTo>
                  <a:pt x="123915" y="1295400"/>
                </a:lnTo>
                <a:lnTo>
                  <a:pt x="73841" y="40712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09933" y="1707313"/>
            <a:ext cx="5854967" cy="3431674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2953743 w 5817198"/>
              <a:gd name="connsiteY26" fmla="*/ 338404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2985493 w 5817198"/>
              <a:gd name="connsiteY26" fmla="*/ 214579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9990 w 5817198"/>
              <a:gd name="connsiteY25" fmla="*/ 2144166 h 3397111"/>
              <a:gd name="connsiteX26" fmla="*/ 2985493 w 5817198"/>
              <a:gd name="connsiteY26" fmla="*/ 214579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83350 w 5886717"/>
              <a:gd name="connsiteY0" fmla="*/ 707315 h 3438024"/>
              <a:gd name="connsiteX1" fmla="*/ 69519 w 5886717"/>
              <a:gd name="connsiteY1" fmla="*/ 13063 h 3438024"/>
              <a:gd name="connsiteX2" fmla="*/ 852137 w 5886717"/>
              <a:gd name="connsiteY2" fmla="*/ 39957 h 3438024"/>
              <a:gd name="connsiteX3" fmla="*/ 838690 w 5886717"/>
              <a:gd name="connsiteY3" fmla="*/ 1252498 h 3438024"/>
              <a:gd name="connsiteX4" fmla="*/ 2017422 w 5886717"/>
              <a:gd name="connsiteY4" fmla="*/ 1333180 h 3438024"/>
              <a:gd name="connsiteX5" fmla="*/ 2004359 w 5886717"/>
              <a:gd name="connsiteY5" fmla="*/ 92209 h 3438024"/>
              <a:gd name="connsiteX6" fmla="*/ 2853444 w 5886717"/>
              <a:gd name="connsiteY6" fmla="*/ 53020 h 3438024"/>
              <a:gd name="connsiteX7" fmla="*/ 2866507 w 5886717"/>
              <a:gd name="connsiteY7" fmla="*/ 1372369 h 3438024"/>
              <a:gd name="connsiteX8" fmla="*/ 3075513 w 5886717"/>
              <a:gd name="connsiteY8" fmla="*/ 1307054 h 3438024"/>
              <a:gd name="connsiteX9" fmla="*/ 3036324 w 5886717"/>
              <a:gd name="connsiteY9" fmla="*/ 53020 h 3438024"/>
              <a:gd name="connsiteX10" fmla="*/ 3872347 w 5886717"/>
              <a:gd name="connsiteY10" fmla="*/ 26894 h 3438024"/>
              <a:gd name="connsiteX11" fmla="*/ 3859284 w 5886717"/>
              <a:gd name="connsiteY11" fmla="*/ 1359306 h 3438024"/>
              <a:gd name="connsiteX12" fmla="*/ 5008432 w 5886717"/>
              <a:gd name="connsiteY12" fmla="*/ 1238282 h 3438024"/>
              <a:gd name="connsiteX13" fmla="*/ 5051463 w 5886717"/>
              <a:gd name="connsiteY13" fmla="*/ 0 h 3438024"/>
              <a:gd name="connsiteX14" fmla="*/ 5873269 w 5886717"/>
              <a:gd name="connsiteY14" fmla="*/ 13447 h 3438024"/>
              <a:gd name="connsiteX15" fmla="*/ 5886717 w 5886717"/>
              <a:gd name="connsiteY15" fmla="*/ 1251345 h 3438024"/>
              <a:gd name="connsiteX16" fmla="*/ 4838998 w 5886717"/>
              <a:gd name="connsiteY16" fmla="*/ 2195329 h 3438024"/>
              <a:gd name="connsiteX17" fmla="*/ 5805650 w 5886717"/>
              <a:gd name="connsiteY17" fmla="*/ 2130014 h 3438024"/>
              <a:gd name="connsiteX18" fmla="*/ 5870964 w 5886717"/>
              <a:gd name="connsiteY18" fmla="*/ 3384049 h 3438024"/>
              <a:gd name="connsiteX19" fmla="*/ 5048004 w 5886717"/>
              <a:gd name="connsiteY19" fmla="*/ 3384049 h 3438024"/>
              <a:gd name="connsiteX20" fmla="*/ 5074129 w 5886717"/>
              <a:gd name="connsiteY20" fmla="*/ 2182266 h 3438024"/>
              <a:gd name="connsiteX21" fmla="*/ 4852062 w 5886717"/>
              <a:gd name="connsiteY21" fmla="*/ 2130014 h 3438024"/>
              <a:gd name="connsiteX22" fmla="*/ 4891250 w 5886717"/>
              <a:gd name="connsiteY22" fmla="*/ 3384049 h 3438024"/>
              <a:gd name="connsiteX23" fmla="*/ 4042164 w 5886717"/>
              <a:gd name="connsiteY23" fmla="*/ 3397111 h 3438024"/>
              <a:gd name="connsiteX24" fmla="*/ 4068290 w 5886717"/>
              <a:gd name="connsiteY24" fmla="*/ 2143077 h 3438024"/>
              <a:gd name="connsiteX25" fmla="*/ 3839509 w 5886717"/>
              <a:gd name="connsiteY25" fmla="*/ 2144166 h 3438024"/>
              <a:gd name="connsiteX26" fmla="*/ 3055012 w 5886717"/>
              <a:gd name="connsiteY26" fmla="*/ 2145799 h 3438024"/>
              <a:gd name="connsiteX27" fmla="*/ 3052925 w 5886717"/>
              <a:gd name="connsiteY27" fmla="*/ 2144166 h 3438024"/>
              <a:gd name="connsiteX28" fmla="*/ 1890330 w 5886717"/>
              <a:gd name="connsiteY28" fmla="*/ 2160767 h 3438024"/>
              <a:gd name="connsiteX29" fmla="*/ 1859307 w 5886717"/>
              <a:gd name="connsiteY29" fmla="*/ 3375612 h 3438024"/>
              <a:gd name="connsiteX30" fmla="*/ 0 w 5886717"/>
              <a:gd name="connsiteY30" fmla="*/ 3438024 h 3438024"/>
              <a:gd name="connsiteX31" fmla="*/ 975659 w 5886717"/>
              <a:gd name="connsiteY31" fmla="*/ 2146615 h 3438024"/>
              <a:gd name="connsiteX32" fmla="*/ 4852062 w 5886717"/>
              <a:gd name="connsiteY32" fmla="*/ 2143077 h 3438024"/>
              <a:gd name="connsiteX33" fmla="*/ 5872885 w 5886717"/>
              <a:gd name="connsiteY33" fmla="*/ 1292454 h 3438024"/>
              <a:gd name="connsiteX34" fmla="*/ 123691 w 5886717"/>
              <a:gd name="connsiteY34" fmla="*/ 1280160 h 3438024"/>
              <a:gd name="connsiteX35" fmla="*/ 82582 w 5886717"/>
              <a:gd name="connsiteY35" fmla="*/ 709237 h 3438024"/>
              <a:gd name="connsiteX0" fmla="*/ 83350 w 5886717"/>
              <a:gd name="connsiteY0" fmla="*/ 707315 h 3438024"/>
              <a:gd name="connsiteX1" fmla="*/ 69519 w 5886717"/>
              <a:gd name="connsiteY1" fmla="*/ 13063 h 3438024"/>
              <a:gd name="connsiteX2" fmla="*/ 852137 w 5886717"/>
              <a:gd name="connsiteY2" fmla="*/ 39957 h 3438024"/>
              <a:gd name="connsiteX3" fmla="*/ 838690 w 5886717"/>
              <a:gd name="connsiteY3" fmla="*/ 1252498 h 3438024"/>
              <a:gd name="connsiteX4" fmla="*/ 2017422 w 5886717"/>
              <a:gd name="connsiteY4" fmla="*/ 1333180 h 3438024"/>
              <a:gd name="connsiteX5" fmla="*/ 2004359 w 5886717"/>
              <a:gd name="connsiteY5" fmla="*/ 92209 h 3438024"/>
              <a:gd name="connsiteX6" fmla="*/ 2853444 w 5886717"/>
              <a:gd name="connsiteY6" fmla="*/ 53020 h 3438024"/>
              <a:gd name="connsiteX7" fmla="*/ 2866507 w 5886717"/>
              <a:gd name="connsiteY7" fmla="*/ 1372369 h 3438024"/>
              <a:gd name="connsiteX8" fmla="*/ 3075513 w 5886717"/>
              <a:gd name="connsiteY8" fmla="*/ 1307054 h 3438024"/>
              <a:gd name="connsiteX9" fmla="*/ 3036324 w 5886717"/>
              <a:gd name="connsiteY9" fmla="*/ 53020 h 3438024"/>
              <a:gd name="connsiteX10" fmla="*/ 3872347 w 5886717"/>
              <a:gd name="connsiteY10" fmla="*/ 26894 h 3438024"/>
              <a:gd name="connsiteX11" fmla="*/ 3859284 w 5886717"/>
              <a:gd name="connsiteY11" fmla="*/ 1359306 h 3438024"/>
              <a:gd name="connsiteX12" fmla="*/ 5008432 w 5886717"/>
              <a:gd name="connsiteY12" fmla="*/ 1238282 h 3438024"/>
              <a:gd name="connsiteX13" fmla="*/ 5051463 w 5886717"/>
              <a:gd name="connsiteY13" fmla="*/ 0 h 3438024"/>
              <a:gd name="connsiteX14" fmla="*/ 5873269 w 5886717"/>
              <a:gd name="connsiteY14" fmla="*/ 13447 h 3438024"/>
              <a:gd name="connsiteX15" fmla="*/ 5886717 w 5886717"/>
              <a:gd name="connsiteY15" fmla="*/ 1251345 h 3438024"/>
              <a:gd name="connsiteX16" fmla="*/ 4838998 w 5886717"/>
              <a:gd name="connsiteY16" fmla="*/ 2195329 h 3438024"/>
              <a:gd name="connsiteX17" fmla="*/ 5805650 w 5886717"/>
              <a:gd name="connsiteY17" fmla="*/ 2130014 h 3438024"/>
              <a:gd name="connsiteX18" fmla="*/ 5870964 w 5886717"/>
              <a:gd name="connsiteY18" fmla="*/ 3384049 h 3438024"/>
              <a:gd name="connsiteX19" fmla="*/ 5048004 w 5886717"/>
              <a:gd name="connsiteY19" fmla="*/ 3384049 h 3438024"/>
              <a:gd name="connsiteX20" fmla="*/ 5074129 w 5886717"/>
              <a:gd name="connsiteY20" fmla="*/ 2182266 h 3438024"/>
              <a:gd name="connsiteX21" fmla="*/ 4852062 w 5886717"/>
              <a:gd name="connsiteY21" fmla="*/ 2130014 h 3438024"/>
              <a:gd name="connsiteX22" fmla="*/ 4891250 w 5886717"/>
              <a:gd name="connsiteY22" fmla="*/ 3384049 h 3438024"/>
              <a:gd name="connsiteX23" fmla="*/ 4042164 w 5886717"/>
              <a:gd name="connsiteY23" fmla="*/ 3397111 h 3438024"/>
              <a:gd name="connsiteX24" fmla="*/ 4068290 w 5886717"/>
              <a:gd name="connsiteY24" fmla="*/ 2143077 h 3438024"/>
              <a:gd name="connsiteX25" fmla="*/ 3839509 w 5886717"/>
              <a:gd name="connsiteY25" fmla="*/ 2144166 h 3438024"/>
              <a:gd name="connsiteX26" fmla="*/ 3055012 w 5886717"/>
              <a:gd name="connsiteY26" fmla="*/ 2145799 h 3438024"/>
              <a:gd name="connsiteX27" fmla="*/ 3052925 w 5886717"/>
              <a:gd name="connsiteY27" fmla="*/ 2144166 h 3438024"/>
              <a:gd name="connsiteX28" fmla="*/ 1890330 w 5886717"/>
              <a:gd name="connsiteY28" fmla="*/ 2160767 h 3438024"/>
              <a:gd name="connsiteX29" fmla="*/ 1859307 w 5886717"/>
              <a:gd name="connsiteY29" fmla="*/ 3375612 h 3438024"/>
              <a:gd name="connsiteX30" fmla="*/ 0 w 5886717"/>
              <a:gd name="connsiteY30" fmla="*/ 3438024 h 3438024"/>
              <a:gd name="connsiteX31" fmla="*/ 61259 w 5886717"/>
              <a:gd name="connsiteY31" fmla="*/ 2172015 h 3438024"/>
              <a:gd name="connsiteX32" fmla="*/ 4852062 w 5886717"/>
              <a:gd name="connsiteY32" fmla="*/ 2143077 h 3438024"/>
              <a:gd name="connsiteX33" fmla="*/ 5872885 w 5886717"/>
              <a:gd name="connsiteY33" fmla="*/ 1292454 h 3438024"/>
              <a:gd name="connsiteX34" fmla="*/ 123691 w 5886717"/>
              <a:gd name="connsiteY34" fmla="*/ 1280160 h 3438024"/>
              <a:gd name="connsiteX35" fmla="*/ 82582 w 5886717"/>
              <a:gd name="connsiteY35" fmla="*/ 709237 h 343802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0 w 5854967"/>
              <a:gd name="connsiteY30" fmla="*/ 3431674 h 3431674"/>
              <a:gd name="connsiteX31" fmla="*/ 29509 w 5854967"/>
              <a:gd name="connsiteY31" fmla="*/ 2172015 h 3431674"/>
              <a:gd name="connsiteX32" fmla="*/ 4820312 w 5854967"/>
              <a:gd name="connsiteY32" fmla="*/ 2143077 h 3431674"/>
              <a:gd name="connsiteX33" fmla="*/ 5841135 w 5854967"/>
              <a:gd name="connsiteY33" fmla="*/ 1292454 h 3431674"/>
              <a:gd name="connsiteX34" fmla="*/ 91941 w 5854967"/>
              <a:gd name="connsiteY34" fmla="*/ 1280160 h 3431674"/>
              <a:gd name="connsiteX35" fmla="*/ 50832 w 5854967"/>
              <a:gd name="connsiteY35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725494 w 5854967"/>
              <a:gd name="connsiteY30" fmla="*/ 3411692 h 3431674"/>
              <a:gd name="connsiteX31" fmla="*/ 0 w 5854967"/>
              <a:gd name="connsiteY31" fmla="*/ 3431674 h 3431674"/>
              <a:gd name="connsiteX32" fmla="*/ 29509 w 5854967"/>
              <a:gd name="connsiteY32" fmla="*/ 2172015 h 3431674"/>
              <a:gd name="connsiteX33" fmla="*/ 4820312 w 5854967"/>
              <a:gd name="connsiteY33" fmla="*/ 2143077 h 3431674"/>
              <a:gd name="connsiteX34" fmla="*/ 5841135 w 5854967"/>
              <a:gd name="connsiteY34" fmla="*/ 1292454 h 3431674"/>
              <a:gd name="connsiteX35" fmla="*/ 91941 w 5854967"/>
              <a:gd name="connsiteY35" fmla="*/ 1280160 h 3431674"/>
              <a:gd name="connsiteX36" fmla="*/ 50832 w 5854967"/>
              <a:gd name="connsiteY36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725494 w 5854967"/>
              <a:gd name="connsiteY31" fmla="*/ 3411692 h 3431674"/>
              <a:gd name="connsiteX32" fmla="*/ 0 w 5854967"/>
              <a:gd name="connsiteY32" fmla="*/ 3431674 h 3431674"/>
              <a:gd name="connsiteX33" fmla="*/ 29509 w 5854967"/>
              <a:gd name="connsiteY33" fmla="*/ 2172015 h 3431674"/>
              <a:gd name="connsiteX34" fmla="*/ 4820312 w 5854967"/>
              <a:gd name="connsiteY34" fmla="*/ 2143077 h 3431674"/>
              <a:gd name="connsiteX35" fmla="*/ 5841135 w 5854967"/>
              <a:gd name="connsiteY35" fmla="*/ 1292454 h 3431674"/>
              <a:gd name="connsiteX36" fmla="*/ 91941 w 5854967"/>
              <a:gd name="connsiteY36" fmla="*/ 1280160 h 3431674"/>
              <a:gd name="connsiteX37" fmla="*/ 50832 w 5854967"/>
              <a:gd name="connsiteY37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827094 w 5854967"/>
              <a:gd name="connsiteY31" fmla="*/ 34116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635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967" h="3431674">
                <a:moveTo>
                  <a:pt x="51600" y="707315"/>
                </a:moveTo>
                <a:lnTo>
                  <a:pt x="37769" y="13063"/>
                </a:lnTo>
                <a:lnTo>
                  <a:pt x="820387" y="39957"/>
                </a:lnTo>
                <a:lnTo>
                  <a:pt x="806940" y="1252498"/>
                </a:lnTo>
                <a:lnTo>
                  <a:pt x="1985672" y="1333180"/>
                </a:lnTo>
                <a:lnTo>
                  <a:pt x="1972609" y="92209"/>
                </a:lnTo>
                <a:lnTo>
                  <a:pt x="2821694" y="53020"/>
                </a:lnTo>
                <a:lnTo>
                  <a:pt x="2834757" y="1372369"/>
                </a:lnTo>
                <a:lnTo>
                  <a:pt x="3043763" y="1307054"/>
                </a:lnTo>
                <a:lnTo>
                  <a:pt x="3004574" y="53020"/>
                </a:lnTo>
                <a:lnTo>
                  <a:pt x="3840597" y="26894"/>
                </a:lnTo>
                <a:lnTo>
                  <a:pt x="3827534" y="1359306"/>
                </a:lnTo>
                <a:lnTo>
                  <a:pt x="4976682" y="1238282"/>
                </a:lnTo>
                <a:lnTo>
                  <a:pt x="5019713" y="0"/>
                </a:lnTo>
                <a:lnTo>
                  <a:pt x="5841519" y="13447"/>
                </a:lnTo>
                <a:lnTo>
                  <a:pt x="5854967" y="1251345"/>
                </a:lnTo>
                <a:lnTo>
                  <a:pt x="4807248" y="2195329"/>
                </a:lnTo>
                <a:lnTo>
                  <a:pt x="5773900" y="2130014"/>
                </a:lnTo>
                <a:lnTo>
                  <a:pt x="5839214" y="3384049"/>
                </a:lnTo>
                <a:lnTo>
                  <a:pt x="5016254" y="3384049"/>
                </a:lnTo>
                <a:lnTo>
                  <a:pt x="5042379" y="2182266"/>
                </a:lnTo>
                <a:lnTo>
                  <a:pt x="4820312" y="2130014"/>
                </a:lnTo>
                <a:lnTo>
                  <a:pt x="4859500" y="3384049"/>
                </a:lnTo>
                <a:lnTo>
                  <a:pt x="4010414" y="3397111"/>
                </a:lnTo>
                <a:lnTo>
                  <a:pt x="4036540" y="2143077"/>
                </a:lnTo>
                <a:lnTo>
                  <a:pt x="3807759" y="2144166"/>
                </a:lnTo>
                <a:lnTo>
                  <a:pt x="3023262" y="2145799"/>
                </a:lnTo>
                <a:lnTo>
                  <a:pt x="3021175" y="2144166"/>
                </a:lnTo>
                <a:lnTo>
                  <a:pt x="1858580" y="2160767"/>
                </a:lnTo>
                <a:lnTo>
                  <a:pt x="1827557" y="3375612"/>
                </a:lnTo>
                <a:lnTo>
                  <a:pt x="979494" y="3405342"/>
                </a:lnTo>
                <a:cubicBezTo>
                  <a:pt x="958327" y="2996825"/>
                  <a:pt x="1140361" y="2562909"/>
                  <a:pt x="915994" y="2179792"/>
                </a:cubicBezTo>
                <a:cubicBezTo>
                  <a:pt x="750894" y="2539625"/>
                  <a:pt x="827094" y="3001059"/>
                  <a:pt x="763594" y="3411692"/>
                </a:cubicBezTo>
                <a:lnTo>
                  <a:pt x="0" y="3431674"/>
                </a:lnTo>
                <a:lnTo>
                  <a:pt x="29509" y="2172015"/>
                </a:lnTo>
                <a:lnTo>
                  <a:pt x="4820312" y="2143077"/>
                </a:lnTo>
                <a:lnTo>
                  <a:pt x="5841135" y="1292454"/>
                </a:lnTo>
                <a:lnTo>
                  <a:pt x="91941" y="1280160"/>
                </a:lnTo>
                <a:lnTo>
                  <a:pt x="50832" y="709237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87570" y="1733290"/>
            <a:ext cx="5814892" cy="343710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3005290 w 5814892"/>
              <a:gd name="connsiteY27" fmla="*/ 215722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74910 w 5814892"/>
              <a:gd name="connsiteY26" fmla="*/ 2144166 h 3397111"/>
              <a:gd name="connsiteX27" fmla="*/ 3005290 w 5814892"/>
              <a:gd name="connsiteY27" fmla="*/ 215722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76009 w 5814892"/>
              <a:gd name="connsiteY31" fmla="*/ 3414529 h 3414529"/>
              <a:gd name="connsiteX32" fmla="*/ 891615 w 5814892"/>
              <a:gd name="connsiteY32" fmla="*/ 2125351 h 3414529"/>
              <a:gd name="connsiteX33" fmla="*/ 1948287 w 5814892"/>
              <a:gd name="connsiteY33" fmla="*/ 2156140 h 3414529"/>
              <a:gd name="connsiteX34" fmla="*/ 4795990 w 5814892"/>
              <a:gd name="connsiteY34" fmla="*/ 2143077 h 3414529"/>
              <a:gd name="connsiteX35" fmla="*/ 5789919 w 5814892"/>
              <a:gd name="connsiteY35" fmla="*/ 1238667 h 3414529"/>
              <a:gd name="connsiteX36" fmla="*/ 968572 w 5814892"/>
              <a:gd name="connsiteY36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76009 w 5814892"/>
              <a:gd name="connsiteY31" fmla="*/ 3414529 h 3414529"/>
              <a:gd name="connsiteX32" fmla="*/ 83895 w 5814892"/>
              <a:gd name="connsiteY32" fmla="*/ 2132971 h 3414529"/>
              <a:gd name="connsiteX33" fmla="*/ 1948287 w 5814892"/>
              <a:gd name="connsiteY33" fmla="*/ 2156140 h 3414529"/>
              <a:gd name="connsiteX34" fmla="*/ 4795990 w 5814892"/>
              <a:gd name="connsiteY34" fmla="*/ 2143077 h 3414529"/>
              <a:gd name="connsiteX35" fmla="*/ 5789919 w 5814892"/>
              <a:gd name="connsiteY35" fmla="*/ 1238667 h 3414529"/>
              <a:gd name="connsiteX36" fmla="*/ 968572 w 5814892"/>
              <a:gd name="connsiteY36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76009 w 5814892"/>
              <a:gd name="connsiteY31" fmla="*/ 3414529 h 3414529"/>
              <a:gd name="connsiteX32" fmla="*/ 83895 w 5814892"/>
              <a:gd name="connsiteY32" fmla="*/ 2132971 h 3414529"/>
              <a:gd name="connsiteX33" fmla="*/ 1948287 w 5814892"/>
              <a:gd name="connsiteY33" fmla="*/ 2156140 h 3414529"/>
              <a:gd name="connsiteX34" fmla="*/ 4795990 w 5814892"/>
              <a:gd name="connsiteY34" fmla="*/ 2143077 h 3414529"/>
              <a:gd name="connsiteX35" fmla="*/ 5789919 w 5814892"/>
              <a:gd name="connsiteY35" fmla="*/ 1238667 h 3414529"/>
              <a:gd name="connsiteX36" fmla="*/ 968572 w 5814892"/>
              <a:gd name="connsiteY36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896848 w 5814892"/>
              <a:gd name="connsiteY31" fmla="*/ 2255659 h 3414529"/>
              <a:gd name="connsiteX32" fmla="*/ 76009 w 5814892"/>
              <a:gd name="connsiteY32" fmla="*/ 3414529 h 3414529"/>
              <a:gd name="connsiteX33" fmla="*/ 83895 w 5814892"/>
              <a:gd name="connsiteY33" fmla="*/ 2132971 h 3414529"/>
              <a:gd name="connsiteX34" fmla="*/ 1948287 w 5814892"/>
              <a:gd name="connsiteY34" fmla="*/ 2156140 h 3414529"/>
              <a:gd name="connsiteX35" fmla="*/ 4795990 w 5814892"/>
              <a:gd name="connsiteY35" fmla="*/ 2143077 h 3414529"/>
              <a:gd name="connsiteX36" fmla="*/ 5789919 w 5814892"/>
              <a:gd name="connsiteY36" fmla="*/ 1238667 h 3414529"/>
              <a:gd name="connsiteX37" fmla="*/ 968572 w 5814892"/>
              <a:gd name="connsiteY37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896848 w 5814892"/>
              <a:gd name="connsiteY31" fmla="*/ 2255659 h 3414529"/>
              <a:gd name="connsiteX32" fmla="*/ 782548 w 5814892"/>
              <a:gd name="connsiteY32" fmla="*/ 3413899 h 3414529"/>
              <a:gd name="connsiteX33" fmla="*/ 76009 w 5814892"/>
              <a:gd name="connsiteY33" fmla="*/ 3414529 h 3414529"/>
              <a:gd name="connsiteX34" fmla="*/ 83895 w 5814892"/>
              <a:gd name="connsiteY34" fmla="*/ 2132971 h 3414529"/>
              <a:gd name="connsiteX35" fmla="*/ 1948287 w 5814892"/>
              <a:gd name="connsiteY35" fmla="*/ 2156140 h 3414529"/>
              <a:gd name="connsiteX36" fmla="*/ 4795990 w 5814892"/>
              <a:gd name="connsiteY36" fmla="*/ 2143077 h 3414529"/>
              <a:gd name="connsiteX37" fmla="*/ 5789919 w 5814892"/>
              <a:gd name="connsiteY37" fmla="*/ 1238667 h 3414529"/>
              <a:gd name="connsiteX38" fmla="*/ 968572 w 5814892"/>
              <a:gd name="connsiteY38" fmla="*/ 1307054 h 3414529"/>
              <a:gd name="connsiteX0" fmla="*/ 384 w 5814892"/>
              <a:gd name="connsiteY0" fmla="*/ 1258644 h 3437105"/>
              <a:gd name="connsiteX1" fmla="*/ 0 w 5814892"/>
              <a:gd name="connsiteY1" fmla="*/ 26510 h 3437105"/>
              <a:gd name="connsiteX2" fmla="*/ 769171 w 5814892"/>
              <a:gd name="connsiteY2" fmla="*/ 26510 h 3437105"/>
              <a:gd name="connsiteX3" fmla="*/ 796065 w 5814892"/>
              <a:gd name="connsiteY3" fmla="*/ 1279392 h 3437105"/>
              <a:gd name="connsiteX4" fmla="*/ 1961350 w 5814892"/>
              <a:gd name="connsiteY4" fmla="*/ 1333180 h 3437105"/>
              <a:gd name="connsiteX5" fmla="*/ 1948287 w 5814892"/>
              <a:gd name="connsiteY5" fmla="*/ 92209 h 3437105"/>
              <a:gd name="connsiteX6" fmla="*/ 2797372 w 5814892"/>
              <a:gd name="connsiteY6" fmla="*/ 53020 h 3437105"/>
              <a:gd name="connsiteX7" fmla="*/ 2810435 w 5814892"/>
              <a:gd name="connsiteY7" fmla="*/ 1372369 h 3437105"/>
              <a:gd name="connsiteX8" fmla="*/ 3019441 w 5814892"/>
              <a:gd name="connsiteY8" fmla="*/ 1307054 h 3437105"/>
              <a:gd name="connsiteX9" fmla="*/ 2980252 w 5814892"/>
              <a:gd name="connsiteY9" fmla="*/ 53020 h 3437105"/>
              <a:gd name="connsiteX10" fmla="*/ 3816275 w 5814892"/>
              <a:gd name="connsiteY10" fmla="*/ 26894 h 3437105"/>
              <a:gd name="connsiteX11" fmla="*/ 3816659 w 5814892"/>
              <a:gd name="connsiteY11" fmla="*/ 1278623 h 3437105"/>
              <a:gd name="connsiteX12" fmla="*/ 5019595 w 5814892"/>
              <a:gd name="connsiteY12" fmla="*/ 1278624 h 3437105"/>
              <a:gd name="connsiteX13" fmla="*/ 5008838 w 5814892"/>
              <a:gd name="connsiteY13" fmla="*/ 26894 h 3437105"/>
              <a:gd name="connsiteX14" fmla="*/ 5803750 w 5814892"/>
              <a:gd name="connsiteY14" fmla="*/ 0 h 3437105"/>
              <a:gd name="connsiteX15" fmla="*/ 5776856 w 5814892"/>
              <a:gd name="connsiteY15" fmla="*/ 1251345 h 3437105"/>
              <a:gd name="connsiteX16" fmla="*/ 4782926 w 5814892"/>
              <a:gd name="connsiteY16" fmla="*/ 2195329 h 3437105"/>
              <a:gd name="connsiteX17" fmla="*/ 5749578 w 5814892"/>
              <a:gd name="connsiteY17" fmla="*/ 2130014 h 3437105"/>
              <a:gd name="connsiteX18" fmla="*/ 5814892 w 5814892"/>
              <a:gd name="connsiteY18" fmla="*/ 3384049 h 3437105"/>
              <a:gd name="connsiteX19" fmla="*/ 4991932 w 5814892"/>
              <a:gd name="connsiteY19" fmla="*/ 3384049 h 3437105"/>
              <a:gd name="connsiteX20" fmla="*/ 5018057 w 5814892"/>
              <a:gd name="connsiteY20" fmla="*/ 2182266 h 3437105"/>
              <a:gd name="connsiteX21" fmla="*/ 4795990 w 5814892"/>
              <a:gd name="connsiteY21" fmla="*/ 2130014 h 3437105"/>
              <a:gd name="connsiteX22" fmla="*/ 4835178 w 5814892"/>
              <a:gd name="connsiteY22" fmla="*/ 3384049 h 3437105"/>
              <a:gd name="connsiteX23" fmla="*/ 3986092 w 5814892"/>
              <a:gd name="connsiteY23" fmla="*/ 3397111 h 3437105"/>
              <a:gd name="connsiteX24" fmla="*/ 4012218 w 5814892"/>
              <a:gd name="connsiteY24" fmla="*/ 2143077 h 3437105"/>
              <a:gd name="connsiteX25" fmla="*/ 3777087 w 5814892"/>
              <a:gd name="connsiteY25" fmla="*/ 2182266 h 3437105"/>
              <a:gd name="connsiteX26" fmla="*/ 3774910 w 5814892"/>
              <a:gd name="connsiteY26" fmla="*/ 2144166 h 3437105"/>
              <a:gd name="connsiteX27" fmla="*/ 3005290 w 5814892"/>
              <a:gd name="connsiteY27" fmla="*/ 2157229 h 3437105"/>
              <a:gd name="connsiteX28" fmla="*/ 3006378 w 5814892"/>
              <a:gd name="connsiteY28" fmla="*/ 2182266 h 3437105"/>
              <a:gd name="connsiteX29" fmla="*/ 1803442 w 5814892"/>
              <a:gd name="connsiteY29" fmla="*/ 2141157 h 3437105"/>
              <a:gd name="connsiteX30" fmla="*/ 1869910 w 5814892"/>
              <a:gd name="connsiteY30" fmla="*/ 3369449 h 3437105"/>
              <a:gd name="connsiteX31" fmla="*/ 1064488 w 5814892"/>
              <a:gd name="connsiteY31" fmla="*/ 3307219 h 3437105"/>
              <a:gd name="connsiteX32" fmla="*/ 896848 w 5814892"/>
              <a:gd name="connsiteY32" fmla="*/ 2255659 h 3437105"/>
              <a:gd name="connsiteX33" fmla="*/ 782548 w 5814892"/>
              <a:gd name="connsiteY33" fmla="*/ 3413899 h 3437105"/>
              <a:gd name="connsiteX34" fmla="*/ 76009 w 5814892"/>
              <a:gd name="connsiteY34" fmla="*/ 3414529 h 3437105"/>
              <a:gd name="connsiteX35" fmla="*/ 83895 w 5814892"/>
              <a:gd name="connsiteY35" fmla="*/ 2132971 h 3437105"/>
              <a:gd name="connsiteX36" fmla="*/ 1948287 w 5814892"/>
              <a:gd name="connsiteY36" fmla="*/ 2156140 h 3437105"/>
              <a:gd name="connsiteX37" fmla="*/ 4795990 w 5814892"/>
              <a:gd name="connsiteY37" fmla="*/ 2143077 h 3437105"/>
              <a:gd name="connsiteX38" fmla="*/ 5789919 w 5814892"/>
              <a:gd name="connsiteY38" fmla="*/ 1238667 h 3437105"/>
              <a:gd name="connsiteX39" fmla="*/ 968572 w 5814892"/>
              <a:gd name="connsiteY39" fmla="*/ 1307054 h 343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4892" h="3437105">
                <a:moveTo>
                  <a:pt x="384" y="1258644"/>
                </a:moveTo>
                <a:lnTo>
                  <a:pt x="0" y="26510"/>
                </a:lnTo>
                <a:lnTo>
                  <a:pt x="769171" y="26510"/>
                </a:lnTo>
                <a:lnTo>
                  <a:pt x="796065" y="1279392"/>
                </a:lnTo>
                <a:lnTo>
                  <a:pt x="1961350" y="1333180"/>
                </a:lnTo>
                <a:lnTo>
                  <a:pt x="1948287" y="92209"/>
                </a:lnTo>
                <a:lnTo>
                  <a:pt x="2797372" y="53020"/>
                </a:lnTo>
                <a:lnTo>
                  <a:pt x="2810435" y="1372369"/>
                </a:lnTo>
                <a:lnTo>
                  <a:pt x="3019441" y="1307054"/>
                </a:lnTo>
                <a:lnTo>
                  <a:pt x="2980252" y="53020"/>
                </a:lnTo>
                <a:lnTo>
                  <a:pt x="3816275" y="26894"/>
                </a:lnTo>
                <a:lnTo>
                  <a:pt x="3816659" y="1278623"/>
                </a:lnTo>
                <a:lnTo>
                  <a:pt x="5019595" y="1278624"/>
                </a:lnTo>
                <a:cubicBezTo>
                  <a:pt x="5016009" y="861381"/>
                  <a:pt x="5012424" y="444137"/>
                  <a:pt x="5008838" y="26894"/>
                </a:cubicBezTo>
                <a:lnTo>
                  <a:pt x="5803750" y="0"/>
                </a:lnTo>
                <a:lnTo>
                  <a:pt x="5776856" y="1251345"/>
                </a:lnTo>
                <a:lnTo>
                  <a:pt x="4782926" y="2195329"/>
                </a:lnTo>
                <a:lnTo>
                  <a:pt x="5749578" y="2130014"/>
                </a:lnTo>
                <a:lnTo>
                  <a:pt x="5814892" y="3384049"/>
                </a:lnTo>
                <a:lnTo>
                  <a:pt x="4991932" y="3384049"/>
                </a:lnTo>
                <a:lnTo>
                  <a:pt x="5018057" y="2182266"/>
                </a:lnTo>
                <a:lnTo>
                  <a:pt x="4795990" y="2130014"/>
                </a:lnTo>
                <a:lnTo>
                  <a:pt x="4835178" y="3384049"/>
                </a:lnTo>
                <a:lnTo>
                  <a:pt x="3986092" y="3397111"/>
                </a:lnTo>
                <a:lnTo>
                  <a:pt x="4012218" y="2143077"/>
                </a:lnTo>
                <a:lnTo>
                  <a:pt x="3777087" y="2182266"/>
                </a:lnTo>
                <a:lnTo>
                  <a:pt x="3774910" y="2144166"/>
                </a:lnTo>
                <a:lnTo>
                  <a:pt x="3005290" y="2157229"/>
                </a:lnTo>
                <a:cubicBezTo>
                  <a:pt x="3005653" y="2165575"/>
                  <a:pt x="3006015" y="2173920"/>
                  <a:pt x="3006378" y="2182266"/>
                </a:cubicBezTo>
                <a:lnTo>
                  <a:pt x="1803442" y="2141157"/>
                </a:lnTo>
                <a:lnTo>
                  <a:pt x="1869910" y="3369449"/>
                </a:lnTo>
                <a:cubicBezTo>
                  <a:pt x="1777231" y="3446953"/>
                  <a:pt x="1226665" y="3492851"/>
                  <a:pt x="1064488" y="3307219"/>
                </a:cubicBezTo>
                <a:cubicBezTo>
                  <a:pt x="902311" y="3121587"/>
                  <a:pt x="974318" y="2121039"/>
                  <a:pt x="896848" y="2255659"/>
                </a:cubicBezTo>
                <a:cubicBezTo>
                  <a:pt x="838428" y="2336939"/>
                  <a:pt x="840968" y="3332619"/>
                  <a:pt x="782548" y="3413899"/>
                </a:cubicBezTo>
                <a:lnTo>
                  <a:pt x="76009" y="3414529"/>
                </a:lnTo>
                <a:cubicBezTo>
                  <a:pt x="10655" y="2668648"/>
                  <a:pt x="50638" y="2184984"/>
                  <a:pt x="83895" y="2132971"/>
                </a:cubicBezTo>
                <a:lnTo>
                  <a:pt x="1948287" y="2156140"/>
                </a:lnTo>
                <a:lnTo>
                  <a:pt x="4795990" y="2143077"/>
                </a:lnTo>
                <a:lnTo>
                  <a:pt x="5789919" y="1238667"/>
                </a:lnTo>
                <a:lnTo>
                  <a:pt x="968572" y="1307054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172341" y="3198742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2117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24" y="4267858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6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74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29" y="1788745"/>
            <a:ext cx="1966047" cy="36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73261" y="1412776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0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0.02431 -0.04861 L 0.03229 -0.1011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2.77457E-6 L -0.38577 0.4194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209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12517 -0.19699 L -0.17621 -0.33935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-1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578 L -0.54166 0.05272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2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16146 -0.0310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0 L -0.1474 -0.18565 L -0.16354 -0.34306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96 0.00486 L -0.3559 0.58912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Complete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dialogue</a:t>
            </a:r>
            <a:r>
              <a:rPr lang="tr-TR" sz="1400" b="1" dirty="0" smtClean="0">
                <a:solidFill>
                  <a:schemeClr val="bg1"/>
                </a:solidFill>
              </a:rPr>
              <a:t>.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point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answer</a:t>
            </a:r>
            <a:endParaRPr lang="tr-TR" sz="15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stop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6321" y="4364886"/>
            <a:ext cx="951315" cy="80869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833878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study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655598" y="1671074"/>
            <a:ext cx="5929630" cy="3508206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171575 w 586549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33241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4074795 w 4819105"/>
              <a:gd name="connsiteY13" fmla="*/ 1294312 h 3423830"/>
              <a:gd name="connsiteX14" fmla="*/ 4002405 w 4819105"/>
              <a:gd name="connsiteY14" fmla="*/ 47625 h 3423830"/>
              <a:gd name="connsiteX15" fmla="*/ 4769303 w 4819105"/>
              <a:gd name="connsiteY15" fmla="*/ 38100 h 3423830"/>
              <a:gd name="connsiteX16" fmla="*/ 4740728 w 4819105"/>
              <a:gd name="connsiteY16" fmla="*/ 1307375 h 3423830"/>
              <a:gd name="connsiteX17" fmla="*/ 3787139 w 4819105"/>
              <a:gd name="connsiteY17" fmla="*/ 2168435 h 3423830"/>
              <a:gd name="connsiteX18" fmla="*/ 4753791 w 4819105"/>
              <a:gd name="connsiteY18" fmla="*/ 2103120 h 3423830"/>
              <a:gd name="connsiteX19" fmla="*/ 4819105 w 4819105"/>
              <a:gd name="connsiteY19" fmla="*/ 3357155 h 3423830"/>
              <a:gd name="connsiteX20" fmla="*/ 3996145 w 4819105"/>
              <a:gd name="connsiteY20" fmla="*/ 3357155 h 3423830"/>
              <a:gd name="connsiteX21" fmla="*/ 4022270 w 4819105"/>
              <a:gd name="connsiteY21" fmla="*/ 2155372 h 3423830"/>
              <a:gd name="connsiteX22" fmla="*/ 3800203 w 4819105"/>
              <a:gd name="connsiteY22" fmla="*/ 2103120 h 3423830"/>
              <a:gd name="connsiteX23" fmla="*/ 3839391 w 4819105"/>
              <a:gd name="connsiteY23" fmla="*/ 3357155 h 3423830"/>
              <a:gd name="connsiteX24" fmla="*/ 2990305 w 4819105"/>
              <a:gd name="connsiteY24" fmla="*/ 3370217 h 3423830"/>
              <a:gd name="connsiteX25" fmla="*/ 3016431 w 4819105"/>
              <a:gd name="connsiteY25" fmla="*/ 2116183 h 3423830"/>
              <a:gd name="connsiteX26" fmla="*/ 2781300 w 4819105"/>
              <a:gd name="connsiteY26" fmla="*/ 2155372 h 3423830"/>
              <a:gd name="connsiteX27" fmla="*/ 2794363 w 4819105"/>
              <a:gd name="connsiteY27" fmla="*/ 3344092 h 3423830"/>
              <a:gd name="connsiteX28" fmla="*/ 1971403 w 4819105"/>
              <a:gd name="connsiteY28" fmla="*/ 3357155 h 3423830"/>
              <a:gd name="connsiteX29" fmla="*/ 2010591 w 4819105"/>
              <a:gd name="connsiteY29" fmla="*/ 2155372 h 3423830"/>
              <a:gd name="connsiteX30" fmla="*/ 724171 w 4819105"/>
              <a:gd name="connsiteY30" fmla="*/ 2124348 h 3423830"/>
              <a:gd name="connsiteX31" fmla="*/ 721723 w 4819105"/>
              <a:gd name="connsiteY31" fmla="*/ 3386818 h 3423830"/>
              <a:gd name="connsiteX32" fmla="*/ 0 w 4819105"/>
              <a:gd name="connsiteY32" fmla="*/ 3423830 h 3423830"/>
              <a:gd name="connsiteX33" fmla="*/ 0 w 4819105"/>
              <a:gd name="connsiteY33" fmla="*/ 2119721 h 3423830"/>
              <a:gd name="connsiteX34" fmla="*/ 3800203 w 4819105"/>
              <a:gd name="connsiteY34" fmla="*/ 2116183 h 3423830"/>
              <a:gd name="connsiteX35" fmla="*/ 4744266 w 4819105"/>
              <a:gd name="connsiteY35" fmla="*/ 1281249 h 3423830"/>
              <a:gd name="connsiteX36" fmla="*/ 125185 w 4819105"/>
              <a:gd name="connsiteY36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4074795 w 4819105"/>
              <a:gd name="connsiteY14" fmla="*/ 1294312 h 3423830"/>
              <a:gd name="connsiteX15" fmla="*/ 4002405 w 4819105"/>
              <a:gd name="connsiteY15" fmla="*/ 47625 h 3423830"/>
              <a:gd name="connsiteX16" fmla="*/ 4769303 w 4819105"/>
              <a:gd name="connsiteY16" fmla="*/ 38100 h 3423830"/>
              <a:gd name="connsiteX17" fmla="*/ 4740728 w 4819105"/>
              <a:gd name="connsiteY17" fmla="*/ 1307375 h 3423830"/>
              <a:gd name="connsiteX18" fmla="*/ 3787139 w 4819105"/>
              <a:gd name="connsiteY18" fmla="*/ 2168435 h 3423830"/>
              <a:gd name="connsiteX19" fmla="*/ 4753791 w 4819105"/>
              <a:gd name="connsiteY19" fmla="*/ 2103120 h 3423830"/>
              <a:gd name="connsiteX20" fmla="*/ 4819105 w 4819105"/>
              <a:gd name="connsiteY20" fmla="*/ 3357155 h 3423830"/>
              <a:gd name="connsiteX21" fmla="*/ 3996145 w 4819105"/>
              <a:gd name="connsiteY21" fmla="*/ 3357155 h 3423830"/>
              <a:gd name="connsiteX22" fmla="*/ 4022270 w 4819105"/>
              <a:gd name="connsiteY22" fmla="*/ 2155372 h 3423830"/>
              <a:gd name="connsiteX23" fmla="*/ 3800203 w 4819105"/>
              <a:gd name="connsiteY23" fmla="*/ 2103120 h 3423830"/>
              <a:gd name="connsiteX24" fmla="*/ 3839391 w 4819105"/>
              <a:gd name="connsiteY24" fmla="*/ 3357155 h 3423830"/>
              <a:gd name="connsiteX25" fmla="*/ 2990305 w 4819105"/>
              <a:gd name="connsiteY25" fmla="*/ 3370217 h 3423830"/>
              <a:gd name="connsiteX26" fmla="*/ 3016431 w 4819105"/>
              <a:gd name="connsiteY26" fmla="*/ 2116183 h 3423830"/>
              <a:gd name="connsiteX27" fmla="*/ 2781300 w 4819105"/>
              <a:gd name="connsiteY27" fmla="*/ 2155372 h 3423830"/>
              <a:gd name="connsiteX28" fmla="*/ 2794363 w 4819105"/>
              <a:gd name="connsiteY28" fmla="*/ 3344092 h 3423830"/>
              <a:gd name="connsiteX29" fmla="*/ 1971403 w 4819105"/>
              <a:gd name="connsiteY29" fmla="*/ 3357155 h 3423830"/>
              <a:gd name="connsiteX30" fmla="*/ 2010591 w 4819105"/>
              <a:gd name="connsiteY30" fmla="*/ 2155372 h 3423830"/>
              <a:gd name="connsiteX31" fmla="*/ 724171 w 4819105"/>
              <a:gd name="connsiteY31" fmla="*/ 2124348 h 3423830"/>
              <a:gd name="connsiteX32" fmla="*/ 721723 w 4819105"/>
              <a:gd name="connsiteY32" fmla="*/ 3386818 h 3423830"/>
              <a:gd name="connsiteX33" fmla="*/ 0 w 4819105"/>
              <a:gd name="connsiteY33" fmla="*/ 3423830 h 3423830"/>
              <a:gd name="connsiteX34" fmla="*/ 0 w 4819105"/>
              <a:gd name="connsiteY34" fmla="*/ 2119721 h 3423830"/>
              <a:gd name="connsiteX35" fmla="*/ 3800203 w 4819105"/>
              <a:gd name="connsiteY35" fmla="*/ 2116183 h 3423830"/>
              <a:gd name="connsiteX36" fmla="*/ 4744266 w 4819105"/>
              <a:gd name="connsiteY36" fmla="*/ 1281249 h 3423830"/>
              <a:gd name="connsiteX37" fmla="*/ 125185 w 4819105"/>
              <a:gd name="connsiteY37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3022081 w 4819105"/>
              <a:gd name="connsiteY12" fmla="*/ 12982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155431 w 4819105"/>
              <a:gd name="connsiteY14" fmla="*/ 107632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3841231 w 4819105"/>
              <a:gd name="connsiteY15" fmla="*/ 1285876 h 3440017"/>
              <a:gd name="connsiteX16" fmla="*/ 4074795 w 4819105"/>
              <a:gd name="connsiteY16" fmla="*/ 1310499 h 3440017"/>
              <a:gd name="connsiteX17" fmla="*/ 4002405 w 4819105"/>
              <a:gd name="connsiteY17" fmla="*/ 63812 h 3440017"/>
              <a:gd name="connsiteX18" fmla="*/ 4769303 w 4819105"/>
              <a:gd name="connsiteY18" fmla="*/ 54287 h 3440017"/>
              <a:gd name="connsiteX19" fmla="*/ 4740728 w 4819105"/>
              <a:gd name="connsiteY19" fmla="*/ 1323562 h 3440017"/>
              <a:gd name="connsiteX20" fmla="*/ 3787139 w 4819105"/>
              <a:gd name="connsiteY20" fmla="*/ 2184622 h 3440017"/>
              <a:gd name="connsiteX21" fmla="*/ 4753791 w 4819105"/>
              <a:gd name="connsiteY21" fmla="*/ 2119307 h 3440017"/>
              <a:gd name="connsiteX22" fmla="*/ 4819105 w 4819105"/>
              <a:gd name="connsiteY22" fmla="*/ 3373342 h 3440017"/>
              <a:gd name="connsiteX23" fmla="*/ 3996145 w 4819105"/>
              <a:gd name="connsiteY23" fmla="*/ 3373342 h 3440017"/>
              <a:gd name="connsiteX24" fmla="*/ 4022270 w 4819105"/>
              <a:gd name="connsiteY24" fmla="*/ 2171559 h 3440017"/>
              <a:gd name="connsiteX25" fmla="*/ 3800203 w 4819105"/>
              <a:gd name="connsiteY25" fmla="*/ 2119307 h 3440017"/>
              <a:gd name="connsiteX26" fmla="*/ 3839391 w 4819105"/>
              <a:gd name="connsiteY26" fmla="*/ 3373342 h 3440017"/>
              <a:gd name="connsiteX27" fmla="*/ 2990305 w 4819105"/>
              <a:gd name="connsiteY27" fmla="*/ 3386404 h 3440017"/>
              <a:gd name="connsiteX28" fmla="*/ 3016431 w 4819105"/>
              <a:gd name="connsiteY28" fmla="*/ 2132370 h 3440017"/>
              <a:gd name="connsiteX29" fmla="*/ 2781300 w 4819105"/>
              <a:gd name="connsiteY29" fmla="*/ 2171559 h 3440017"/>
              <a:gd name="connsiteX30" fmla="*/ 2794363 w 4819105"/>
              <a:gd name="connsiteY30" fmla="*/ 3360279 h 3440017"/>
              <a:gd name="connsiteX31" fmla="*/ 1971403 w 4819105"/>
              <a:gd name="connsiteY31" fmla="*/ 3373342 h 3440017"/>
              <a:gd name="connsiteX32" fmla="*/ 2010591 w 4819105"/>
              <a:gd name="connsiteY32" fmla="*/ 2171559 h 3440017"/>
              <a:gd name="connsiteX33" fmla="*/ 724171 w 4819105"/>
              <a:gd name="connsiteY33" fmla="*/ 2140535 h 3440017"/>
              <a:gd name="connsiteX34" fmla="*/ 721723 w 4819105"/>
              <a:gd name="connsiteY34" fmla="*/ 3403005 h 3440017"/>
              <a:gd name="connsiteX35" fmla="*/ 0 w 4819105"/>
              <a:gd name="connsiteY35" fmla="*/ 3440017 h 3440017"/>
              <a:gd name="connsiteX36" fmla="*/ 0 w 4819105"/>
              <a:gd name="connsiteY36" fmla="*/ 2135908 h 3440017"/>
              <a:gd name="connsiteX37" fmla="*/ 3800203 w 4819105"/>
              <a:gd name="connsiteY37" fmla="*/ 2132370 h 3440017"/>
              <a:gd name="connsiteX38" fmla="*/ 4744266 w 4819105"/>
              <a:gd name="connsiteY38" fmla="*/ 1297436 h 3440017"/>
              <a:gd name="connsiteX39" fmla="*/ 125185 w 4819105"/>
              <a:gd name="connsiteY39" fmla="*/ 1296347 h 3440017"/>
              <a:gd name="connsiteX0" fmla="*/ 17754 w 4825974"/>
              <a:gd name="connsiteY0" fmla="*/ 1313492 h 3440017"/>
              <a:gd name="connsiteX1" fmla="*/ 40342 w 4825974"/>
              <a:gd name="connsiteY1" fmla="*/ 86400 h 3440017"/>
              <a:gd name="connsiteX2" fmla="*/ 834727 w 4825974"/>
              <a:gd name="connsiteY2" fmla="*/ 76875 h 3440017"/>
              <a:gd name="connsiteX3" fmla="*/ 815677 w 4825974"/>
              <a:gd name="connsiteY3" fmla="*/ 1322473 h 3440017"/>
              <a:gd name="connsiteX4" fmla="*/ 972432 w 4825974"/>
              <a:gd name="connsiteY4" fmla="*/ 1322473 h 3440017"/>
              <a:gd name="connsiteX5" fmla="*/ 959369 w 4825974"/>
              <a:gd name="connsiteY5" fmla="*/ 81502 h 3440017"/>
              <a:gd name="connsiteX6" fmla="*/ 1808454 w 4825974"/>
              <a:gd name="connsiteY6" fmla="*/ 42313 h 3440017"/>
              <a:gd name="connsiteX7" fmla="*/ 1821517 w 4825974"/>
              <a:gd name="connsiteY7" fmla="*/ 1361662 h 3440017"/>
              <a:gd name="connsiteX8" fmla="*/ 2030523 w 4825974"/>
              <a:gd name="connsiteY8" fmla="*/ 1296347 h 3440017"/>
              <a:gd name="connsiteX9" fmla="*/ 1991334 w 4825974"/>
              <a:gd name="connsiteY9" fmla="*/ 42313 h 3440017"/>
              <a:gd name="connsiteX10" fmla="*/ 2827357 w 4825974"/>
              <a:gd name="connsiteY10" fmla="*/ 16187 h 3440017"/>
              <a:gd name="connsiteX11" fmla="*/ 2814294 w 4825974"/>
              <a:gd name="connsiteY11" fmla="*/ 1310499 h 3440017"/>
              <a:gd name="connsiteX12" fmla="*/ 3028950 w 4825974"/>
              <a:gd name="connsiteY12" fmla="*/ 1314450 h 3440017"/>
              <a:gd name="connsiteX13" fmla="*/ 3000375 w 4825974"/>
              <a:gd name="connsiteY13" fmla="*/ 0 h 3440017"/>
              <a:gd name="connsiteX14" fmla="*/ 3800475 w 4825974"/>
              <a:gd name="connsiteY14" fmla="*/ 66675 h 3440017"/>
              <a:gd name="connsiteX15" fmla="*/ 3848100 w 4825974"/>
              <a:gd name="connsiteY15" fmla="*/ 1285876 h 3440017"/>
              <a:gd name="connsiteX16" fmla="*/ 4081664 w 4825974"/>
              <a:gd name="connsiteY16" fmla="*/ 1310499 h 3440017"/>
              <a:gd name="connsiteX17" fmla="*/ 4009274 w 4825974"/>
              <a:gd name="connsiteY17" fmla="*/ 63812 h 3440017"/>
              <a:gd name="connsiteX18" fmla="*/ 4776172 w 4825974"/>
              <a:gd name="connsiteY18" fmla="*/ 54287 h 3440017"/>
              <a:gd name="connsiteX19" fmla="*/ 4747597 w 4825974"/>
              <a:gd name="connsiteY19" fmla="*/ 1323562 h 3440017"/>
              <a:gd name="connsiteX20" fmla="*/ 3794008 w 4825974"/>
              <a:gd name="connsiteY20" fmla="*/ 2184622 h 3440017"/>
              <a:gd name="connsiteX21" fmla="*/ 4760660 w 4825974"/>
              <a:gd name="connsiteY21" fmla="*/ 2119307 h 3440017"/>
              <a:gd name="connsiteX22" fmla="*/ 4825974 w 4825974"/>
              <a:gd name="connsiteY22" fmla="*/ 3373342 h 3440017"/>
              <a:gd name="connsiteX23" fmla="*/ 4003014 w 4825974"/>
              <a:gd name="connsiteY23" fmla="*/ 3373342 h 3440017"/>
              <a:gd name="connsiteX24" fmla="*/ 4029139 w 4825974"/>
              <a:gd name="connsiteY24" fmla="*/ 2171559 h 3440017"/>
              <a:gd name="connsiteX25" fmla="*/ 3807072 w 4825974"/>
              <a:gd name="connsiteY25" fmla="*/ 2119307 h 3440017"/>
              <a:gd name="connsiteX26" fmla="*/ 3846260 w 4825974"/>
              <a:gd name="connsiteY26" fmla="*/ 3373342 h 3440017"/>
              <a:gd name="connsiteX27" fmla="*/ 2997174 w 4825974"/>
              <a:gd name="connsiteY27" fmla="*/ 3386404 h 3440017"/>
              <a:gd name="connsiteX28" fmla="*/ 3023300 w 4825974"/>
              <a:gd name="connsiteY28" fmla="*/ 2132370 h 3440017"/>
              <a:gd name="connsiteX29" fmla="*/ 2788169 w 4825974"/>
              <a:gd name="connsiteY29" fmla="*/ 2171559 h 3440017"/>
              <a:gd name="connsiteX30" fmla="*/ 2801232 w 4825974"/>
              <a:gd name="connsiteY30" fmla="*/ 3360279 h 3440017"/>
              <a:gd name="connsiteX31" fmla="*/ 1978272 w 4825974"/>
              <a:gd name="connsiteY31" fmla="*/ 3373342 h 3440017"/>
              <a:gd name="connsiteX32" fmla="*/ 2017460 w 4825974"/>
              <a:gd name="connsiteY32" fmla="*/ 2171559 h 3440017"/>
              <a:gd name="connsiteX33" fmla="*/ 731040 w 4825974"/>
              <a:gd name="connsiteY33" fmla="*/ 2140535 h 3440017"/>
              <a:gd name="connsiteX34" fmla="*/ 728592 w 4825974"/>
              <a:gd name="connsiteY34" fmla="*/ 3403005 h 3440017"/>
              <a:gd name="connsiteX35" fmla="*/ 6869 w 4825974"/>
              <a:gd name="connsiteY35" fmla="*/ 3440017 h 3440017"/>
              <a:gd name="connsiteX36" fmla="*/ 0 w 4825974"/>
              <a:gd name="connsiteY36" fmla="*/ 2371726 h 3440017"/>
              <a:gd name="connsiteX37" fmla="*/ 6869 w 4825974"/>
              <a:gd name="connsiteY37" fmla="*/ 2135908 h 3440017"/>
              <a:gd name="connsiteX38" fmla="*/ 3807072 w 4825974"/>
              <a:gd name="connsiteY38" fmla="*/ 2132370 h 3440017"/>
              <a:gd name="connsiteX39" fmla="*/ 4751135 w 4825974"/>
              <a:gd name="connsiteY39" fmla="*/ 1297436 h 3440017"/>
              <a:gd name="connsiteX40" fmla="*/ 132054 w 4825974"/>
              <a:gd name="connsiteY40" fmla="*/ 1296347 h 3440017"/>
              <a:gd name="connsiteX0" fmla="*/ 66426 w 4874646"/>
              <a:gd name="connsiteY0" fmla="*/ 1313492 h 3440017"/>
              <a:gd name="connsiteX1" fmla="*/ 89014 w 4874646"/>
              <a:gd name="connsiteY1" fmla="*/ 86400 h 3440017"/>
              <a:gd name="connsiteX2" fmla="*/ 883399 w 4874646"/>
              <a:gd name="connsiteY2" fmla="*/ 76875 h 3440017"/>
              <a:gd name="connsiteX3" fmla="*/ 864349 w 4874646"/>
              <a:gd name="connsiteY3" fmla="*/ 1322473 h 3440017"/>
              <a:gd name="connsiteX4" fmla="*/ 1021104 w 4874646"/>
              <a:gd name="connsiteY4" fmla="*/ 1322473 h 3440017"/>
              <a:gd name="connsiteX5" fmla="*/ 1008041 w 4874646"/>
              <a:gd name="connsiteY5" fmla="*/ 81502 h 3440017"/>
              <a:gd name="connsiteX6" fmla="*/ 1857126 w 4874646"/>
              <a:gd name="connsiteY6" fmla="*/ 42313 h 3440017"/>
              <a:gd name="connsiteX7" fmla="*/ 1870189 w 4874646"/>
              <a:gd name="connsiteY7" fmla="*/ 1361662 h 3440017"/>
              <a:gd name="connsiteX8" fmla="*/ 2079195 w 4874646"/>
              <a:gd name="connsiteY8" fmla="*/ 1296347 h 3440017"/>
              <a:gd name="connsiteX9" fmla="*/ 2040006 w 4874646"/>
              <a:gd name="connsiteY9" fmla="*/ 42313 h 3440017"/>
              <a:gd name="connsiteX10" fmla="*/ 2876029 w 4874646"/>
              <a:gd name="connsiteY10" fmla="*/ 16187 h 3440017"/>
              <a:gd name="connsiteX11" fmla="*/ 2862966 w 4874646"/>
              <a:gd name="connsiteY11" fmla="*/ 1310499 h 3440017"/>
              <a:gd name="connsiteX12" fmla="*/ 3077622 w 4874646"/>
              <a:gd name="connsiteY12" fmla="*/ 1314450 h 3440017"/>
              <a:gd name="connsiteX13" fmla="*/ 3049047 w 4874646"/>
              <a:gd name="connsiteY13" fmla="*/ 0 h 3440017"/>
              <a:gd name="connsiteX14" fmla="*/ 3849147 w 4874646"/>
              <a:gd name="connsiteY14" fmla="*/ 66675 h 3440017"/>
              <a:gd name="connsiteX15" fmla="*/ 3896772 w 4874646"/>
              <a:gd name="connsiteY15" fmla="*/ 1285876 h 3440017"/>
              <a:gd name="connsiteX16" fmla="*/ 4130336 w 4874646"/>
              <a:gd name="connsiteY16" fmla="*/ 1310499 h 3440017"/>
              <a:gd name="connsiteX17" fmla="*/ 4057946 w 4874646"/>
              <a:gd name="connsiteY17" fmla="*/ 63812 h 3440017"/>
              <a:gd name="connsiteX18" fmla="*/ 4824844 w 4874646"/>
              <a:gd name="connsiteY18" fmla="*/ 54287 h 3440017"/>
              <a:gd name="connsiteX19" fmla="*/ 4796269 w 4874646"/>
              <a:gd name="connsiteY19" fmla="*/ 1323562 h 3440017"/>
              <a:gd name="connsiteX20" fmla="*/ 3842680 w 4874646"/>
              <a:gd name="connsiteY20" fmla="*/ 2184622 h 3440017"/>
              <a:gd name="connsiteX21" fmla="*/ 4809332 w 4874646"/>
              <a:gd name="connsiteY21" fmla="*/ 2119307 h 3440017"/>
              <a:gd name="connsiteX22" fmla="*/ 4874646 w 4874646"/>
              <a:gd name="connsiteY22" fmla="*/ 3373342 h 3440017"/>
              <a:gd name="connsiteX23" fmla="*/ 4051686 w 4874646"/>
              <a:gd name="connsiteY23" fmla="*/ 3373342 h 3440017"/>
              <a:gd name="connsiteX24" fmla="*/ 4077811 w 4874646"/>
              <a:gd name="connsiteY24" fmla="*/ 2171559 h 3440017"/>
              <a:gd name="connsiteX25" fmla="*/ 3855744 w 4874646"/>
              <a:gd name="connsiteY25" fmla="*/ 2119307 h 3440017"/>
              <a:gd name="connsiteX26" fmla="*/ 3894932 w 4874646"/>
              <a:gd name="connsiteY26" fmla="*/ 3373342 h 3440017"/>
              <a:gd name="connsiteX27" fmla="*/ 3045846 w 4874646"/>
              <a:gd name="connsiteY27" fmla="*/ 3386404 h 3440017"/>
              <a:gd name="connsiteX28" fmla="*/ 3071972 w 4874646"/>
              <a:gd name="connsiteY28" fmla="*/ 2132370 h 3440017"/>
              <a:gd name="connsiteX29" fmla="*/ 2836841 w 4874646"/>
              <a:gd name="connsiteY29" fmla="*/ 2171559 h 3440017"/>
              <a:gd name="connsiteX30" fmla="*/ 2849904 w 4874646"/>
              <a:gd name="connsiteY30" fmla="*/ 3360279 h 3440017"/>
              <a:gd name="connsiteX31" fmla="*/ 2026944 w 4874646"/>
              <a:gd name="connsiteY31" fmla="*/ 3373342 h 3440017"/>
              <a:gd name="connsiteX32" fmla="*/ 2066132 w 4874646"/>
              <a:gd name="connsiteY32" fmla="*/ 2171559 h 3440017"/>
              <a:gd name="connsiteX33" fmla="*/ 779712 w 4874646"/>
              <a:gd name="connsiteY33" fmla="*/ 2140535 h 3440017"/>
              <a:gd name="connsiteX34" fmla="*/ 777264 w 4874646"/>
              <a:gd name="connsiteY34" fmla="*/ 3403005 h 3440017"/>
              <a:gd name="connsiteX35" fmla="*/ 55541 w 4874646"/>
              <a:gd name="connsiteY35" fmla="*/ 3440017 h 3440017"/>
              <a:gd name="connsiteX36" fmla="*/ 48672 w 4874646"/>
              <a:gd name="connsiteY36" fmla="*/ 2552701 h 3440017"/>
              <a:gd name="connsiteX37" fmla="*/ 48672 w 4874646"/>
              <a:gd name="connsiteY37" fmla="*/ 2371726 h 3440017"/>
              <a:gd name="connsiteX38" fmla="*/ 55541 w 4874646"/>
              <a:gd name="connsiteY38" fmla="*/ 2135908 h 3440017"/>
              <a:gd name="connsiteX39" fmla="*/ 3855744 w 4874646"/>
              <a:gd name="connsiteY39" fmla="*/ 2132370 h 3440017"/>
              <a:gd name="connsiteX40" fmla="*/ 4799807 w 4874646"/>
              <a:gd name="connsiteY40" fmla="*/ 1297436 h 3440017"/>
              <a:gd name="connsiteX41" fmla="*/ 180726 w 4874646"/>
              <a:gd name="connsiteY41" fmla="*/ 1296347 h 3440017"/>
              <a:gd name="connsiteX0" fmla="*/ 208259 w 5016479"/>
              <a:gd name="connsiteY0" fmla="*/ 1313492 h 3440017"/>
              <a:gd name="connsiteX1" fmla="*/ 230847 w 5016479"/>
              <a:gd name="connsiteY1" fmla="*/ 86400 h 3440017"/>
              <a:gd name="connsiteX2" fmla="*/ 1025232 w 5016479"/>
              <a:gd name="connsiteY2" fmla="*/ 76875 h 3440017"/>
              <a:gd name="connsiteX3" fmla="*/ 1006182 w 5016479"/>
              <a:gd name="connsiteY3" fmla="*/ 1322473 h 3440017"/>
              <a:gd name="connsiteX4" fmla="*/ 1162937 w 5016479"/>
              <a:gd name="connsiteY4" fmla="*/ 1322473 h 3440017"/>
              <a:gd name="connsiteX5" fmla="*/ 1149874 w 5016479"/>
              <a:gd name="connsiteY5" fmla="*/ 81502 h 3440017"/>
              <a:gd name="connsiteX6" fmla="*/ 1998959 w 5016479"/>
              <a:gd name="connsiteY6" fmla="*/ 42313 h 3440017"/>
              <a:gd name="connsiteX7" fmla="*/ 2012022 w 5016479"/>
              <a:gd name="connsiteY7" fmla="*/ 1361662 h 3440017"/>
              <a:gd name="connsiteX8" fmla="*/ 2221028 w 5016479"/>
              <a:gd name="connsiteY8" fmla="*/ 1296347 h 3440017"/>
              <a:gd name="connsiteX9" fmla="*/ 2181839 w 5016479"/>
              <a:gd name="connsiteY9" fmla="*/ 42313 h 3440017"/>
              <a:gd name="connsiteX10" fmla="*/ 3017862 w 5016479"/>
              <a:gd name="connsiteY10" fmla="*/ 16187 h 3440017"/>
              <a:gd name="connsiteX11" fmla="*/ 3004799 w 5016479"/>
              <a:gd name="connsiteY11" fmla="*/ 1310499 h 3440017"/>
              <a:gd name="connsiteX12" fmla="*/ 3219455 w 5016479"/>
              <a:gd name="connsiteY12" fmla="*/ 1314450 h 3440017"/>
              <a:gd name="connsiteX13" fmla="*/ 3190880 w 5016479"/>
              <a:gd name="connsiteY13" fmla="*/ 0 h 3440017"/>
              <a:gd name="connsiteX14" fmla="*/ 3990980 w 5016479"/>
              <a:gd name="connsiteY14" fmla="*/ 66675 h 3440017"/>
              <a:gd name="connsiteX15" fmla="*/ 4038605 w 5016479"/>
              <a:gd name="connsiteY15" fmla="*/ 1285876 h 3440017"/>
              <a:gd name="connsiteX16" fmla="*/ 4272169 w 5016479"/>
              <a:gd name="connsiteY16" fmla="*/ 1310499 h 3440017"/>
              <a:gd name="connsiteX17" fmla="*/ 4199779 w 5016479"/>
              <a:gd name="connsiteY17" fmla="*/ 63812 h 3440017"/>
              <a:gd name="connsiteX18" fmla="*/ 4966677 w 5016479"/>
              <a:gd name="connsiteY18" fmla="*/ 54287 h 3440017"/>
              <a:gd name="connsiteX19" fmla="*/ 4938102 w 5016479"/>
              <a:gd name="connsiteY19" fmla="*/ 1323562 h 3440017"/>
              <a:gd name="connsiteX20" fmla="*/ 3984513 w 5016479"/>
              <a:gd name="connsiteY20" fmla="*/ 2184622 h 3440017"/>
              <a:gd name="connsiteX21" fmla="*/ 4951165 w 5016479"/>
              <a:gd name="connsiteY21" fmla="*/ 2119307 h 3440017"/>
              <a:gd name="connsiteX22" fmla="*/ 5016479 w 5016479"/>
              <a:gd name="connsiteY22" fmla="*/ 3373342 h 3440017"/>
              <a:gd name="connsiteX23" fmla="*/ 4193519 w 5016479"/>
              <a:gd name="connsiteY23" fmla="*/ 3373342 h 3440017"/>
              <a:gd name="connsiteX24" fmla="*/ 4219644 w 5016479"/>
              <a:gd name="connsiteY24" fmla="*/ 2171559 h 3440017"/>
              <a:gd name="connsiteX25" fmla="*/ 3997577 w 5016479"/>
              <a:gd name="connsiteY25" fmla="*/ 2119307 h 3440017"/>
              <a:gd name="connsiteX26" fmla="*/ 4036765 w 5016479"/>
              <a:gd name="connsiteY26" fmla="*/ 3373342 h 3440017"/>
              <a:gd name="connsiteX27" fmla="*/ 3187679 w 5016479"/>
              <a:gd name="connsiteY27" fmla="*/ 3386404 h 3440017"/>
              <a:gd name="connsiteX28" fmla="*/ 3213805 w 5016479"/>
              <a:gd name="connsiteY28" fmla="*/ 2132370 h 3440017"/>
              <a:gd name="connsiteX29" fmla="*/ 2978674 w 5016479"/>
              <a:gd name="connsiteY29" fmla="*/ 2171559 h 3440017"/>
              <a:gd name="connsiteX30" fmla="*/ 2991737 w 5016479"/>
              <a:gd name="connsiteY30" fmla="*/ 3360279 h 3440017"/>
              <a:gd name="connsiteX31" fmla="*/ 2168777 w 5016479"/>
              <a:gd name="connsiteY31" fmla="*/ 3373342 h 3440017"/>
              <a:gd name="connsiteX32" fmla="*/ 2207965 w 5016479"/>
              <a:gd name="connsiteY32" fmla="*/ 2171559 h 3440017"/>
              <a:gd name="connsiteX33" fmla="*/ 921545 w 5016479"/>
              <a:gd name="connsiteY33" fmla="*/ 2140535 h 3440017"/>
              <a:gd name="connsiteX34" fmla="*/ 919097 w 5016479"/>
              <a:gd name="connsiteY34" fmla="*/ 3403005 h 3440017"/>
              <a:gd name="connsiteX35" fmla="*/ 197374 w 5016479"/>
              <a:gd name="connsiteY35" fmla="*/ 3440017 h 3440017"/>
              <a:gd name="connsiteX36" fmla="*/ 5 w 5016479"/>
              <a:gd name="connsiteY36" fmla="*/ 2895601 h 3440017"/>
              <a:gd name="connsiteX37" fmla="*/ 190505 w 5016479"/>
              <a:gd name="connsiteY37" fmla="*/ 2371726 h 3440017"/>
              <a:gd name="connsiteX38" fmla="*/ 197374 w 5016479"/>
              <a:gd name="connsiteY38" fmla="*/ 2135908 h 3440017"/>
              <a:gd name="connsiteX39" fmla="*/ 3997577 w 5016479"/>
              <a:gd name="connsiteY39" fmla="*/ 2132370 h 3440017"/>
              <a:gd name="connsiteX40" fmla="*/ 4941640 w 5016479"/>
              <a:gd name="connsiteY40" fmla="*/ 1297436 h 3440017"/>
              <a:gd name="connsiteX41" fmla="*/ 322559 w 5016479"/>
              <a:gd name="connsiteY41" fmla="*/ 1296347 h 3440017"/>
              <a:gd name="connsiteX0" fmla="*/ 274943 w 5083163"/>
              <a:gd name="connsiteY0" fmla="*/ 1313492 h 3440017"/>
              <a:gd name="connsiteX1" fmla="*/ 297531 w 5083163"/>
              <a:gd name="connsiteY1" fmla="*/ 86400 h 3440017"/>
              <a:gd name="connsiteX2" fmla="*/ 1091916 w 5083163"/>
              <a:gd name="connsiteY2" fmla="*/ 76875 h 3440017"/>
              <a:gd name="connsiteX3" fmla="*/ 1072866 w 5083163"/>
              <a:gd name="connsiteY3" fmla="*/ 1322473 h 3440017"/>
              <a:gd name="connsiteX4" fmla="*/ 1229621 w 5083163"/>
              <a:gd name="connsiteY4" fmla="*/ 1322473 h 3440017"/>
              <a:gd name="connsiteX5" fmla="*/ 1216558 w 5083163"/>
              <a:gd name="connsiteY5" fmla="*/ 81502 h 3440017"/>
              <a:gd name="connsiteX6" fmla="*/ 2065643 w 5083163"/>
              <a:gd name="connsiteY6" fmla="*/ 42313 h 3440017"/>
              <a:gd name="connsiteX7" fmla="*/ 2078706 w 5083163"/>
              <a:gd name="connsiteY7" fmla="*/ 1361662 h 3440017"/>
              <a:gd name="connsiteX8" fmla="*/ 2287712 w 5083163"/>
              <a:gd name="connsiteY8" fmla="*/ 1296347 h 3440017"/>
              <a:gd name="connsiteX9" fmla="*/ 2248523 w 5083163"/>
              <a:gd name="connsiteY9" fmla="*/ 42313 h 3440017"/>
              <a:gd name="connsiteX10" fmla="*/ 3084546 w 5083163"/>
              <a:gd name="connsiteY10" fmla="*/ 16187 h 3440017"/>
              <a:gd name="connsiteX11" fmla="*/ 3071483 w 5083163"/>
              <a:gd name="connsiteY11" fmla="*/ 1310499 h 3440017"/>
              <a:gd name="connsiteX12" fmla="*/ 3286139 w 5083163"/>
              <a:gd name="connsiteY12" fmla="*/ 1314450 h 3440017"/>
              <a:gd name="connsiteX13" fmla="*/ 3257564 w 5083163"/>
              <a:gd name="connsiteY13" fmla="*/ 0 h 3440017"/>
              <a:gd name="connsiteX14" fmla="*/ 4057664 w 5083163"/>
              <a:gd name="connsiteY14" fmla="*/ 66675 h 3440017"/>
              <a:gd name="connsiteX15" fmla="*/ 4105289 w 5083163"/>
              <a:gd name="connsiteY15" fmla="*/ 1285876 h 3440017"/>
              <a:gd name="connsiteX16" fmla="*/ 4338853 w 5083163"/>
              <a:gd name="connsiteY16" fmla="*/ 1310499 h 3440017"/>
              <a:gd name="connsiteX17" fmla="*/ 4266463 w 5083163"/>
              <a:gd name="connsiteY17" fmla="*/ 63812 h 3440017"/>
              <a:gd name="connsiteX18" fmla="*/ 5033361 w 5083163"/>
              <a:gd name="connsiteY18" fmla="*/ 54287 h 3440017"/>
              <a:gd name="connsiteX19" fmla="*/ 5004786 w 5083163"/>
              <a:gd name="connsiteY19" fmla="*/ 1323562 h 3440017"/>
              <a:gd name="connsiteX20" fmla="*/ 4051197 w 5083163"/>
              <a:gd name="connsiteY20" fmla="*/ 2184622 h 3440017"/>
              <a:gd name="connsiteX21" fmla="*/ 5017849 w 5083163"/>
              <a:gd name="connsiteY21" fmla="*/ 2119307 h 3440017"/>
              <a:gd name="connsiteX22" fmla="*/ 5083163 w 5083163"/>
              <a:gd name="connsiteY22" fmla="*/ 3373342 h 3440017"/>
              <a:gd name="connsiteX23" fmla="*/ 4260203 w 5083163"/>
              <a:gd name="connsiteY23" fmla="*/ 3373342 h 3440017"/>
              <a:gd name="connsiteX24" fmla="*/ 4286328 w 5083163"/>
              <a:gd name="connsiteY24" fmla="*/ 2171559 h 3440017"/>
              <a:gd name="connsiteX25" fmla="*/ 4064261 w 5083163"/>
              <a:gd name="connsiteY25" fmla="*/ 2119307 h 3440017"/>
              <a:gd name="connsiteX26" fmla="*/ 4103449 w 5083163"/>
              <a:gd name="connsiteY26" fmla="*/ 3373342 h 3440017"/>
              <a:gd name="connsiteX27" fmla="*/ 3254363 w 5083163"/>
              <a:gd name="connsiteY27" fmla="*/ 3386404 h 3440017"/>
              <a:gd name="connsiteX28" fmla="*/ 3280489 w 5083163"/>
              <a:gd name="connsiteY28" fmla="*/ 2132370 h 3440017"/>
              <a:gd name="connsiteX29" fmla="*/ 3045358 w 5083163"/>
              <a:gd name="connsiteY29" fmla="*/ 2171559 h 3440017"/>
              <a:gd name="connsiteX30" fmla="*/ 3058421 w 5083163"/>
              <a:gd name="connsiteY30" fmla="*/ 3360279 h 3440017"/>
              <a:gd name="connsiteX31" fmla="*/ 2235461 w 5083163"/>
              <a:gd name="connsiteY31" fmla="*/ 3373342 h 3440017"/>
              <a:gd name="connsiteX32" fmla="*/ 2274649 w 5083163"/>
              <a:gd name="connsiteY32" fmla="*/ 2171559 h 3440017"/>
              <a:gd name="connsiteX33" fmla="*/ 988229 w 5083163"/>
              <a:gd name="connsiteY33" fmla="*/ 2140535 h 3440017"/>
              <a:gd name="connsiteX34" fmla="*/ 985781 w 5083163"/>
              <a:gd name="connsiteY34" fmla="*/ 3403005 h 3440017"/>
              <a:gd name="connsiteX35" fmla="*/ 264058 w 5083163"/>
              <a:gd name="connsiteY35" fmla="*/ 3440017 h 3440017"/>
              <a:gd name="connsiteX36" fmla="*/ 66689 w 5083163"/>
              <a:gd name="connsiteY36" fmla="*/ 2895601 h 3440017"/>
              <a:gd name="connsiteX37" fmla="*/ 14 w 5083163"/>
              <a:gd name="connsiteY37" fmla="*/ 2486026 h 3440017"/>
              <a:gd name="connsiteX38" fmla="*/ 264058 w 5083163"/>
              <a:gd name="connsiteY38" fmla="*/ 2135908 h 3440017"/>
              <a:gd name="connsiteX39" fmla="*/ 4064261 w 5083163"/>
              <a:gd name="connsiteY39" fmla="*/ 2132370 h 3440017"/>
              <a:gd name="connsiteX40" fmla="*/ 5008324 w 5083163"/>
              <a:gd name="connsiteY40" fmla="*/ 1297436 h 3440017"/>
              <a:gd name="connsiteX41" fmla="*/ 389243 w 5083163"/>
              <a:gd name="connsiteY41" fmla="*/ 1296347 h 3440017"/>
              <a:gd name="connsiteX0" fmla="*/ 1039585 w 5847805"/>
              <a:gd name="connsiteY0" fmla="*/ 1313492 h 3440017"/>
              <a:gd name="connsiteX1" fmla="*/ 1062173 w 5847805"/>
              <a:gd name="connsiteY1" fmla="*/ 86400 h 3440017"/>
              <a:gd name="connsiteX2" fmla="*/ 1856558 w 5847805"/>
              <a:gd name="connsiteY2" fmla="*/ 76875 h 3440017"/>
              <a:gd name="connsiteX3" fmla="*/ 1837508 w 5847805"/>
              <a:gd name="connsiteY3" fmla="*/ 1322473 h 3440017"/>
              <a:gd name="connsiteX4" fmla="*/ 1994263 w 5847805"/>
              <a:gd name="connsiteY4" fmla="*/ 1322473 h 3440017"/>
              <a:gd name="connsiteX5" fmla="*/ 1981200 w 5847805"/>
              <a:gd name="connsiteY5" fmla="*/ 81502 h 3440017"/>
              <a:gd name="connsiteX6" fmla="*/ 2830285 w 5847805"/>
              <a:gd name="connsiteY6" fmla="*/ 42313 h 3440017"/>
              <a:gd name="connsiteX7" fmla="*/ 2843348 w 5847805"/>
              <a:gd name="connsiteY7" fmla="*/ 1361662 h 3440017"/>
              <a:gd name="connsiteX8" fmla="*/ 3052354 w 5847805"/>
              <a:gd name="connsiteY8" fmla="*/ 1296347 h 3440017"/>
              <a:gd name="connsiteX9" fmla="*/ 3013165 w 5847805"/>
              <a:gd name="connsiteY9" fmla="*/ 42313 h 3440017"/>
              <a:gd name="connsiteX10" fmla="*/ 3849188 w 5847805"/>
              <a:gd name="connsiteY10" fmla="*/ 16187 h 3440017"/>
              <a:gd name="connsiteX11" fmla="*/ 3836125 w 5847805"/>
              <a:gd name="connsiteY11" fmla="*/ 1310499 h 3440017"/>
              <a:gd name="connsiteX12" fmla="*/ 4050781 w 5847805"/>
              <a:gd name="connsiteY12" fmla="*/ 1314450 h 3440017"/>
              <a:gd name="connsiteX13" fmla="*/ 4022206 w 5847805"/>
              <a:gd name="connsiteY13" fmla="*/ 0 h 3440017"/>
              <a:gd name="connsiteX14" fmla="*/ 4822306 w 5847805"/>
              <a:gd name="connsiteY14" fmla="*/ 66675 h 3440017"/>
              <a:gd name="connsiteX15" fmla="*/ 4869931 w 5847805"/>
              <a:gd name="connsiteY15" fmla="*/ 1285876 h 3440017"/>
              <a:gd name="connsiteX16" fmla="*/ 5103495 w 5847805"/>
              <a:gd name="connsiteY16" fmla="*/ 1310499 h 3440017"/>
              <a:gd name="connsiteX17" fmla="*/ 5031105 w 5847805"/>
              <a:gd name="connsiteY17" fmla="*/ 63812 h 3440017"/>
              <a:gd name="connsiteX18" fmla="*/ 5798003 w 5847805"/>
              <a:gd name="connsiteY18" fmla="*/ 54287 h 3440017"/>
              <a:gd name="connsiteX19" fmla="*/ 5769428 w 5847805"/>
              <a:gd name="connsiteY19" fmla="*/ 1323562 h 3440017"/>
              <a:gd name="connsiteX20" fmla="*/ 4815839 w 5847805"/>
              <a:gd name="connsiteY20" fmla="*/ 2184622 h 3440017"/>
              <a:gd name="connsiteX21" fmla="*/ 5782491 w 5847805"/>
              <a:gd name="connsiteY21" fmla="*/ 2119307 h 3440017"/>
              <a:gd name="connsiteX22" fmla="*/ 5847805 w 5847805"/>
              <a:gd name="connsiteY22" fmla="*/ 3373342 h 3440017"/>
              <a:gd name="connsiteX23" fmla="*/ 5024845 w 5847805"/>
              <a:gd name="connsiteY23" fmla="*/ 3373342 h 3440017"/>
              <a:gd name="connsiteX24" fmla="*/ 5050970 w 5847805"/>
              <a:gd name="connsiteY24" fmla="*/ 2171559 h 3440017"/>
              <a:gd name="connsiteX25" fmla="*/ 4828903 w 5847805"/>
              <a:gd name="connsiteY25" fmla="*/ 2119307 h 3440017"/>
              <a:gd name="connsiteX26" fmla="*/ 4868091 w 5847805"/>
              <a:gd name="connsiteY26" fmla="*/ 3373342 h 3440017"/>
              <a:gd name="connsiteX27" fmla="*/ 4019005 w 5847805"/>
              <a:gd name="connsiteY27" fmla="*/ 3386404 h 3440017"/>
              <a:gd name="connsiteX28" fmla="*/ 4045131 w 5847805"/>
              <a:gd name="connsiteY28" fmla="*/ 2132370 h 3440017"/>
              <a:gd name="connsiteX29" fmla="*/ 3810000 w 5847805"/>
              <a:gd name="connsiteY29" fmla="*/ 2171559 h 3440017"/>
              <a:gd name="connsiteX30" fmla="*/ 3823063 w 5847805"/>
              <a:gd name="connsiteY30" fmla="*/ 3360279 h 3440017"/>
              <a:gd name="connsiteX31" fmla="*/ 3000103 w 5847805"/>
              <a:gd name="connsiteY31" fmla="*/ 3373342 h 3440017"/>
              <a:gd name="connsiteX32" fmla="*/ 3039291 w 5847805"/>
              <a:gd name="connsiteY32" fmla="*/ 2171559 h 3440017"/>
              <a:gd name="connsiteX33" fmla="*/ 1752871 w 5847805"/>
              <a:gd name="connsiteY33" fmla="*/ 2140535 h 3440017"/>
              <a:gd name="connsiteX34" fmla="*/ 1750423 w 5847805"/>
              <a:gd name="connsiteY34" fmla="*/ 3403005 h 3440017"/>
              <a:gd name="connsiteX35" fmla="*/ 1028700 w 5847805"/>
              <a:gd name="connsiteY35" fmla="*/ 3440017 h 3440017"/>
              <a:gd name="connsiteX36" fmla="*/ 831331 w 5847805"/>
              <a:gd name="connsiteY36" fmla="*/ 2895601 h 3440017"/>
              <a:gd name="connsiteX37" fmla="*/ 764656 w 5847805"/>
              <a:gd name="connsiteY37" fmla="*/ 2486026 h 3440017"/>
              <a:gd name="connsiteX38" fmla="*/ 0 w 5847805"/>
              <a:gd name="connsiteY38" fmla="*/ 2135908 h 3440017"/>
              <a:gd name="connsiteX39" fmla="*/ 4828903 w 5847805"/>
              <a:gd name="connsiteY39" fmla="*/ 2132370 h 3440017"/>
              <a:gd name="connsiteX40" fmla="*/ 5772966 w 5847805"/>
              <a:gd name="connsiteY40" fmla="*/ 1297436 h 3440017"/>
              <a:gd name="connsiteX41" fmla="*/ 1153885 w 5847805"/>
              <a:gd name="connsiteY41" fmla="*/ 1296347 h 3440017"/>
              <a:gd name="connsiteX0" fmla="*/ 1055978 w 5864198"/>
              <a:gd name="connsiteY0" fmla="*/ 1313492 h 3486158"/>
              <a:gd name="connsiteX1" fmla="*/ 1078566 w 5864198"/>
              <a:gd name="connsiteY1" fmla="*/ 86400 h 3486158"/>
              <a:gd name="connsiteX2" fmla="*/ 1872951 w 5864198"/>
              <a:gd name="connsiteY2" fmla="*/ 76875 h 3486158"/>
              <a:gd name="connsiteX3" fmla="*/ 1853901 w 5864198"/>
              <a:gd name="connsiteY3" fmla="*/ 1322473 h 3486158"/>
              <a:gd name="connsiteX4" fmla="*/ 2010656 w 5864198"/>
              <a:gd name="connsiteY4" fmla="*/ 1322473 h 3486158"/>
              <a:gd name="connsiteX5" fmla="*/ 1997593 w 5864198"/>
              <a:gd name="connsiteY5" fmla="*/ 81502 h 3486158"/>
              <a:gd name="connsiteX6" fmla="*/ 2846678 w 5864198"/>
              <a:gd name="connsiteY6" fmla="*/ 42313 h 3486158"/>
              <a:gd name="connsiteX7" fmla="*/ 2859741 w 5864198"/>
              <a:gd name="connsiteY7" fmla="*/ 1361662 h 3486158"/>
              <a:gd name="connsiteX8" fmla="*/ 3068747 w 5864198"/>
              <a:gd name="connsiteY8" fmla="*/ 1296347 h 3486158"/>
              <a:gd name="connsiteX9" fmla="*/ 3029558 w 5864198"/>
              <a:gd name="connsiteY9" fmla="*/ 42313 h 3486158"/>
              <a:gd name="connsiteX10" fmla="*/ 3865581 w 5864198"/>
              <a:gd name="connsiteY10" fmla="*/ 16187 h 3486158"/>
              <a:gd name="connsiteX11" fmla="*/ 3852518 w 5864198"/>
              <a:gd name="connsiteY11" fmla="*/ 1310499 h 3486158"/>
              <a:gd name="connsiteX12" fmla="*/ 4067174 w 5864198"/>
              <a:gd name="connsiteY12" fmla="*/ 1314450 h 3486158"/>
              <a:gd name="connsiteX13" fmla="*/ 4038599 w 5864198"/>
              <a:gd name="connsiteY13" fmla="*/ 0 h 3486158"/>
              <a:gd name="connsiteX14" fmla="*/ 4838699 w 5864198"/>
              <a:gd name="connsiteY14" fmla="*/ 66675 h 3486158"/>
              <a:gd name="connsiteX15" fmla="*/ 4886324 w 5864198"/>
              <a:gd name="connsiteY15" fmla="*/ 1285876 h 3486158"/>
              <a:gd name="connsiteX16" fmla="*/ 5119888 w 5864198"/>
              <a:gd name="connsiteY16" fmla="*/ 1310499 h 3486158"/>
              <a:gd name="connsiteX17" fmla="*/ 5047498 w 5864198"/>
              <a:gd name="connsiteY17" fmla="*/ 63812 h 3486158"/>
              <a:gd name="connsiteX18" fmla="*/ 5814396 w 5864198"/>
              <a:gd name="connsiteY18" fmla="*/ 54287 h 3486158"/>
              <a:gd name="connsiteX19" fmla="*/ 5785821 w 5864198"/>
              <a:gd name="connsiteY19" fmla="*/ 1323562 h 3486158"/>
              <a:gd name="connsiteX20" fmla="*/ 4832232 w 5864198"/>
              <a:gd name="connsiteY20" fmla="*/ 2184622 h 3486158"/>
              <a:gd name="connsiteX21" fmla="*/ 5798884 w 5864198"/>
              <a:gd name="connsiteY21" fmla="*/ 2119307 h 3486158"/>
              <a:gd name="connsiteX22" fmla="*/ 5864198 w 5864198"/>
              <a:gd name="connsiteY22" fmla="*/ 3373342 h 3486158"/>
              <a:gd name="connsiteX23" fmla="*/ 5041238 w 5864198"/>
              <a:gd name="connsiteY23" fmla="*/ 3373342 h 3486158"/>
              <a:gd name="connsiteX24" fmla="*/ 5067363 w 5864198"/>
              <a:gd name="connsiteY24" fmla="*/ 2171559 h 3486158"/>
              <a:gd name="connsiteX25" fmla="*/ 4845296 w 5864198"/>
              <a:gd name="connsiteY25" fmla="*/ 2119307 h 3486158"/>
              <a:gd name="connsiteX26" fmla="*/ 4884484 w 5864198"/>
              <a:gd name="connsiteY26" fmla="*/ 3373342 h 3486158"/>
              <a:gd name="connsiteX27" fmla="*/ 4035398 w 5864198"/>
              <a:gd name="connsiteY27" fmla="*/ 3386404 h 3486158"/>
              <a:gd name="connsiteX28" fmla="*/ 4061524 w 5864198"/>
              <a:gd name="connsiteY28" fmla="*/ 2132370 h 3486158"/>
              <a:gd name="connsiteX29" fmla="*/ 3826393 w 5864198"/>
              <a:gd name="connsiteY29" fmla="*/ 2171559 h 3486158"/>
              <a:gd name="connsiteX30" fmla="*/ 3839456 w 5864198"/>
              <a:gd name="connsiteY30" fmla="*/ 3360279 h 3486158"/>
              <a:gd name="connsiteX31" fmla="*/ 3016496 w 5864198"/>
              <a:gd name="connsiteY31" fmla="*/ 3373342 h 3486158"/>
              <a:gd name="connsiteX32" fmla="*/ 3055684 w 5864198"/>
              <a:gd name="connsiteY32" fmla="*/ 2171559 h 3486158"/>
              <a:gd name="connsiteX33" fmla="*/ 1769264 w 5864198"/>
              <a:gd name="connsiteY33" fmla="*/ 2140535 h 3486158"/>
              <a:gd name="connsiteX34" fmla="*/ 1766816 w 5864198"/>
              <a:gd name="connsiteY34" fmla="*/ 3403005 h 3486158"/>
              <a:gd name="connsiteX35" fmla="*/ 1045093 w 5864198"/>
              <a:gd name="connsiteY35" fmla="*/ 3440017 h 3486158"/>
              <a:gd name="connsiteX36" fmla="*/ 847724 w 5864198"/>
              <a:gd name="connsiteY36" fmla="*/ 2895601 h 3486158"/>
              <a:gd name="connsiteX37" fmla="*/ 781049 w 5864198"/>
              <a:gd name="connsiteY37" fmla="*/ 2486026 h 3486158"/>
              <a:gd name="connsiteX38" fmla="*/ 0 w 5864198"/>
              <a:gd name="connsiteY38" fmla="*/ 3486151 h 3486158"/>
              <a:gd name="connsiteX39" fmla="*/ 16393 w 5864198"/>
              <a:gd name="connsiteY39" fmla="*/ 2135908 h 3486158"/>
              <a:gd name="connsiteX40" fmla="*/ 4845296 w 5864198"/>
              <a:gd name="connsiteY40" fmla="*/ 2132370 h 3486158"/>
              <a:gd name="connsiteX41" fmla="*/ 5789359 w 5864198"/>
              <a:gd name="connsiteY41" fmla="*/ 1297436 h 3486158"/>
              <a:gd name="connsiteX42" fmla="*/ 1170278 w 5864198"/>
              <a:gd name="connsiteY42" fmla="*/ 1296347 h 3486158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847724 w 5864198"/>
              <a:gd name="connsiteY36" fmla="*/ 2895601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864198 w 5864198"/>
              <a:gd name="connsiteY21" fmla="*/ 3373342 h 3486426"/>
              <a:gd name="connsiteX22" fmla="*/ 5041238 w 5864198"/>
              <a:gd name="connsiteY22" fmla="*/ 3373342 h 3486426"/>
              <a:gd name="connsiteX23" fmla="*/ 5067363 w 5864198"/>
              <a:gd name="connsiteY23" fmla="*/ 2171559 h 3486426"/>
              <a:gd name="connsiteX24" fmla="*/ 4845296 w 5864198"/>
              <a:gd name="connsiteY24" fmla="*/ 2119307 h 3486426"/>
              <a:gd name="connsiteX25" fmla="*/ 4884484 w 5864198"/>
              <a:gd name="connsiteY25" fmla="*/ 3373342 h 3486426"/>
              <a:gd name="connsiteX26" fmla="*/ 4035398 w 5864198"/>
              <a:gd name="connsiteY26" fmla="*/ 3386404 h 3486426"/>
              <a:gd name="connsiteX27" fmla="*/ 4061524 w 5864198"/>
              <a:gd name="connsiteY27" fmla="*/ 2132370 h 3486426"/>
              <a:gd name="connsiteX28" fmla="*/ 3826393 w 5864198"/>
              <a:gd name="connsiteY28" fmla="*/ 2171559 h 3486426"/>
              <a:gd name="connsiteX29" fmla="*/ 3839456 w 5864198"/>
              <a:gd name="connsiteY29" fmla="*/ 3360279 h 3486426"/>
              <a:gd name="connsiteX30" fmla="*/ 3016496 w 5864198"/>
              <a:gd name="connsiteY30" fmla="*/ 3373342 h 3486426"/>
              <a:gd name="connsiteX31" fmla="*/ 3055684 w 5864198"/>
              <a:gd name="connsiteY31" fmla="*/ 2171559 h 3486426"/>
              <a:gd name="connsiteX32" fmla="*/ 1769264 w 5864198"/>
              <a:gd name="connsiteY32" fmla="*/ 2140535 h 3486426"/>
              <a:gd name="connsiteX33" fmla="*/ 1766816 w 5864198"/>
              <a:gd name="connsiteY33" fmla="*/ 3403005 h 3486426"/>
              <a:gd name="connsiteX34" fmla="*/ 1045093 w 5864198"/>
              <a:gd name="connsiteY34" fmla="*/ 3440017 h 3486426"/>
              <a:gd name="connsiteX35" fmla="*/ 1009650 w 5864198"/>
              <a:gd name="connsiteY35" fmla="*/ 2181225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41238 w 5814396"/>
              <a:gd name="connsiteY21" fmla="*/ 3373342 h 3486426"/>
              <a:gd name="connsiteX22" fmla="*/ 5067363 w 5814396"/>
              <a:gd name="connsiteY22" fmla="*/ 2171559 h 3486426"/>
              <a:gd name="connsiteX23" fmla="*/ 4845296 w 5814396"/>
              <a:gd name="connsiteY23" fmla="*/ 2119307 h 3486426"/>
              <a:gd name="connsiteX24" fmla="*/ 4884484 w 5814396"/>
              <a:gd name="connsiteY24" fmla="*/ 3373342 h 3486426"/>
              <a:gd name="connsiteX25" fmla="*/ 4035398 w 5814396"/>
              <a:gd name="connsiteY25" fmla="*/ 3386404 h 3486426"/>
              <a:gd name="connsiteX26" fmla="*/ 4061524 w 5814396"/>
              <a:gd name="connsiteY26" fmla="*/ 2132370 h 3486426"/>
              <a:gd name="connsiteX27" fmla="*/ 3826393 w 5814396"/>
              <a:gd name="connsiteY27" fmla="*/ 2171559 h 3486426"/>
              <a:gd name="connsiteX28" fmla="*/ 3839456 w 5814396"/>
              <a:gd name="connsiteY28" fmla="*/ 3360279 h 3486426"/>
              <a:gd name="connsiteX29" fmla="*/ 3016496 w 5814396"/>
              <a:gd name="connsiteY29" fmla="*/ 3373342 h 3486426"/>
              <a:gd name="connsiteX30" fmla="*/ 3055684 w 5814396"/>
              <a:gd name="connsiteY30" fmla="*/ 2171559 h 3486426"/>
              <a:gd name="connsiteX31" fmla="*/ 1769264 w 5814396"/>
              <a:gd name="connsiteY31" fmla="*/ 2140535 h 3486426"/>
              <a:gd name="connsiteX32" fmla="*/ 1766816 w 5814396"/>
              <a:gd name="connsiteY32" fmla="*/ 3403005 h 3486426"/>
              <a:gd name="connsiteX33" fmla="*/ 1045093 w 5814396"/>
              <a:gd name="connsiteY33" fmla="*/ 3440017 h 3486426"/>
              <a:gd name="connsiteX34" fmla="*/ 1009650 w 5814396"/>
              <a:gd name="connsiteY34" fmla="*/ 2181225 h 3486426"/>
              <a:gd name="connsiteX35" fmla="*/ 761999 w 5814396"/>
              <a:gd name="connsiteY35" fmla="*/ 2162176 h 3486426"/>
              <a:gd name="connsiteX36" fmla="*/ 752474 w 5814396"/>
              <a:gd name="connsiteY36" fmla="*/ 3467101 h 3486426"/>
              <a:gd name="connsiteX37" fmla="*/ 0 w 5814396"/>
              <a:gd name="connsiteY37" fmla="*/ 3486151 h 3486426"/>
              <a:gd name="connsiteX38" fmla="*/ 16393 w 5814396"/>
              <a:gd name="connsiteY38" fmla="*/ 2135908 h 3486426"/>
              <a:gd name="connsiteX39" fmla="*/ 4845296 w 5814396"/>
              <a:gd name="connsiteY39" fmla="*/ 2132370 h 3486426"/>
              <a:gd name="connsiteX40" fmla="*/ 5789359 w 5814396"/>
              <a:gd name="connsiteY40" fmla="*/ 1297436 h 3486426"/>
              <a:gd name="connsiteX41" fmla="*/ 1170278 w 5814396"/>
              <a:gd name="connsiteY41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67363 w 5814396"/>
              <a:gd name="connsiteY21" fmla="*/ 2171559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4876863 w 5814396"/>
              <a:gd name="connsiteY21" fmla="*/ 2123934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59741 w 5814396"/>
              <a:gd name="connsiteY6" fmla="*/ 1361662 h 3486426"/>
              <a:gd name="connsiteX7" fmla="*/ 3068747 w 5814396"/>
              <a:gd name="connsiteY7" fmla="*/ 1296347 h 3486426"/>
              <a:gd name="connsiteX8" fmla="*/ 3029558 w 5814396"/>
              <a:gd name="connsiteY8" fmla="*/ 42313 h 3486426"/>
              <a:gd name="connsiteX9" fmla="*/ 3865581 w 5814396"/>
              <a:gd name="connsiteY9" fmla="*/ 16187 h 3486426"/>
              <a:gd name="connsiteX10" fmla="*/ 3852518 w 5814396"/>
              <a:gd name="connsiteY10" fmla="*/ 1310499 h 3486426"/>
              <a:gd name="connsiteX11" fmla="*/ 4067174 w 5814396"/>
              <a:gd name="connsiteY11" fmla="*/ 1314450 h 3486426"/>
              <a:gd name="connsiteX12" fmla="*/ 4038599 w 5814396"/>
              <a:gd name="connsiteY12" fmla="*/ 0 h 3486426"/>
              <a:gd name="connsiteX13" fmla="*/ 4838699 w 5814396"/>
              <a:gd name="connsiteY13" fmla="*/ 66675 h 3486426"/>
              <a:gd name="connsiteX14" fmla="*/ 4886324 w 5814396"/>
              <a:gd name="connsiteY14" fmla="*/ 1285876 h 3486426"/>
              <a:gd name="connsiteX15" fmla="*/ 5119888 w 5814396"/>
              <a:gd name="connsiteY15" fmla="*/ 1310499 h 3486426"/>
              <a:gd name="connsiteX16" fmla="*/ 5047498 w 5814396"/>
              <a:gd name="connsiteY16" fmla="*/ 63812 h 3486426"/>
              <a:gd name="connsiteX17" fmla="*/ 5814396 w 5814396"/>
              <a:gd name="connsiteY17" fmla="*/ 54287 h 3486426"/>
              <a:gd name="connsiteX18" fmla="*/ 5785821 w 5814396"/>
              <a:gd name="connsiteY18" fmla="*/ 1323562 h 3486426"/>
              <a:gd name="connsiteX19" fmla="*/ 4832232 w 5814396"/>
              <a:gd name="connsiteY19" fmla="*/ 2184622 h 3486426"/>
              <a:gd name="connsiteX20" fmla="*/ 4876863 w 5814396"/>
              <a:gd name="connsiteY20" fmla="*/ 2123934 h 3486426"/>
              <a:gd name="connsiteX21" fmla="*/ 4845296 w 5814396"/>
              <a:gd name="connsiteY21" fmla="*/ 2119307 h 3486426"/>
              <a:gd name="connsiteX22" fmla="*/ 4884484 w 5814396"/>
              <a:gd name="connsiteY22" fmla="*/ 3373342 h 3486426"/>
              <a:gd name="connsiteX23" fmla="*/ 4035398 w 5814396"/>
              <a:gd name="connsiteY23" fmla="*/ 3386404 h 3486426"/>
              <a:gd name="connsiteX24" fmla="*/ 4061524 w 5814396"/>
              <a:gd name="connsiteY24" fmla="*/ 2132370 h 3486426"/>
              <a:gd name="connsiteX25" fmla="*/ 3826393 w 5814396"/>
              <a:gd name="connsiteY25" fmla="*/ 2171559 h 3486426"/>
              <a:gd name="connsiteX26" fmla="*/ 3839456 w 5814396"/>
              <a:gd name="connsiteY26" fmla="*/ 3360279 h 3486426"/>
              <a:gd name="connsiteX27" fmla="*/ 3016496 w 5814396"/>
              <a:gd name="connsiteY27" fmla="*/ 3373342 h 3486426"/>
              <a:gd name="connsiteX28" fmla="*/ 3055684 w 5814396"/>
              <a:gd name="connsiteY28" fmla="*/ 2171559 h 3486426"/>
              <a:gd name="connsiteX29" fmla="*/ 1769264 w 5814396"/>
              <a:gd name="connsiteY29" fmla="*/ 2140535 h 3486426"/>
              <a:gd name="connsiteX30" fmla="*/ 1766816 w 5814396"/>
              <a:gd name="connsiteY30" fmla="*/ 3403005 h 3486426"/>
              <a:gd name="connsiteX31" fmla="*/ 1045093 w 5814396"/>
              <a:gd name="connsiteY31" fmla="*/ 3440017 h 3486426"/>
              <a:gd name="connsiteX32" fmla="*/ 1009650 w 5814396"/>
              <a:gd name="connsiteY32" fmla="*/ 2181225 h 3486426"/>
              <a:gd name="connsiteX33" fmla="*/ 761999 w 5814396"/>
              <a:gd name="connsiteY33" fmla="*/ 2162176 h 3486426"/>
              <a:gd name="connsiteX34" fmla="*/ 752474 w 5814396"/>
              <a:gd name="connsiteY34" fmla="*/ 3467101 h 3486426"/>
              <a:gd name="connsiteX35" fmla="*/ 0 w 5814396"/>
              <a:gd name="connsiteY35" fmla="*/ 3486151 h 3486426"/>
              <a:gd name="connsiteX36" fmla="*/ 16393 w 5814396"/>
              <a:gd name="connsiteY36" fmla="*/ 2135908 h 3486426"/>
              <a:gd name="connsiteX37" fmla="*/ 4845296 w 5814396"/>
              <a:gd name="connsiteY37" fmla="*/ 2132370 h 3486426"/>
              <a:gd name="connsiteX38" fmla="*/ 5789359 w 5814396"/>
              <a:gd name="connsiteY38" fmla="*/ 1297436 h 3486426"/>
              <a:gd name="connsiteX39" fmla="*/ 1170278 w 5814396"/>
              <a:gd name="connsiteY39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2859741 w 5814396"/>
              <a:gd name="connsiteY5" fmla="*/ 1361662 h 3486426"/>
              <a:gd name="connsiteX6" fmla="*/ 3068747 w 5814396"/>
              <a:gd name="connsiteY6" fmla="*/ 1296347 h 3486426"/>
              <a:gd name="connsiteX7" fmla="*/ 3029558 w 5814396"/>
              <a:gd name="connsiteY7" fmla="*/ 42313 h 3486426"/>
              <a:gd name="connsiteX8" fmla="*/ 3865581 w 5814396"/>
              <a:gd name="connsiteY8" fmla="*/ 16187 h 3486426"/>
              <a:gd name="connsiteX9" fmla="*/ 3852518 w 5814396"/>
              <a:gd name="connsiteY9" fmla="*/ 1310499 h 3486426"/>
              <a:gd name="connsiteX10" fmla="*/ 4067174 w 5814396"/>
              <a:gd name="connsiteY10" fmla="*/ 1314450 h 3486426"/>
              <a:gd name="connsiteX11" fmla="*/ 4038599 w 5814396"/>
              <a:gd name="connsiteY11" fmla="*/ 0 h 3486426"/>
              <a:gd name="connsiteX12" fmla="*/ 4838699 w 5814396"/>
              <a:gd name="connsiteY12" fmla="*/ 66675 h 3486426"/>
              <a:gd name="connsiteX13" fmla="*/ 4886324 w 5814396"/>
              <a:gd name="connsiteY13" fmla="*/ 1285876 h 3486426"/>
              <a:gd name="connsiteX14" fmla="*/ 5119888 w 5814396"/>
              <a:gd name="connsiteY14" fmla="*/ 1310499 h 3486426"/>
              <a:gd name="connsiteX15" fmla="*/ 5047498 w 5814396"/>
              <a:gd name="connsiteY15" fmla="*/ 63812 h 3486426"/>
              <a:gd name="connsiteX16" fmla="*/ 5814396 w 5814396"/>
              <a:gd name="connsiteY16" fmla="*/ 54287 h 3486426"/>
              <a:gd name="connsiteX17" fmla="*/ 5785821 w 5814396"/>
              <a:gd name="connsiteY17" fmla="*/ 1323562 h 3486426"/>
              <a:gd name="connsiteX18" fmla="*/ 4832232 w 5814396"/>
              <a:gd name="connsiteY18" fmla="*/ 2184622 h 3486426"/>
              <a:gd name="connsiteX19" fmla="*/ 4876863 w 5814396"/>
              <a:gd name="connsiteY19" fmla="*/ 2123934 h 3486426"/>
              <a:gd name="connsiteX20" fmla="*/ 4845296 w 5814396"/>
              <a:gd name="connsiteY20" fmla="*/ 2119307 h 3486426"/>
              <a:gd name="connsiteX21" fmla="*/ 4884484 w 5814396"/>
              <a:gd name="connsiteY21" fmla="*/ 3373342 h 3486426"/>
              <a:gd name="connsiteX22" fmla="*/ 4035398 w 5814396"/>
              <a:gd name="connsiteY22" fmla="*/ 3386404 h 3486426"/>
              <a:gd name="connsiteX23" fmla="*/ 4061524 w 5814396"/>
              <a:gd name="connsiteY23" fmla="*/ 2132370 h 3486426"/>
              <a:gd name="connsiteX24" fmla="*/ 3826393 w 5814396"/>
              <a:gd name="connsiteY24" fmla="*/ 2171559 h 3486426"/>
              <a:gd name="connsiteX25" fmla="*/ 3839456 w 5814396"/>
              <a:gd name="connsiteY25" fmla="*/ 3360279 h 3486426"/>
              <a:gd name="connsiteX26" fmla="*/ 3016496 w 5814396"/>
              <a:gd name="connsiteY26" fmla="*/ 3373342 h 3486426"/>
              <a:gd name="connsiteX27" fmla="*/ 3055684 w 5814396"/>
              <a:gd name="connsiteY27" fmla="*/ 2171559 h 3486426"/>
              <a:gd name="connsiteX28" fmla="*/ 1769264 w 5814396"/>
              <a:gd name="connsiteY28" fmla="*/ 2140535 h 3486426"/>
              <a:gd name="connsiteX29" fmla="*/ 1766816 w 5814396"/>
              <a:gd name="connsiteY29" fmla="*/ 3403005 h 3486426"/>
              <a:gd name="connsiteX30" fmla="*/ 1045093 w 5814396"/>
              <a:gd name="connsiteY30" fmla="*/ 3440017 h 3486426"/>
              <a:gd name="connsiteX31" fmla="*/ 1009650 w 5814396"/>
              <a:gd name="connsiteY31" fmla="*/ 2181225 h 3486426"/>
              <a:gd name="connsiteX32" fmla="*/ 761999 w 5814396"/>
              <a:gd name="connsiteY32" fmla="*/ 2162176 h 3486426"/>
              <a:gd name="connsiteX33" fmla="*/ 752474 w 5814396"/>
              <a:gd name="connsiteY33" fmla="*/ 3467101 h 3486426"/>
              <a:gd name="connsiteX34" fmla="*/ 0 w 5814396"/>
              <a:gd name="connsiteY34" fmla="*/ 3486151 h 3486426"/>
              <a:gd name="connsiteX35" fmla="*/ 16393 w 5814396"/>
              <a:gd name="connsiteY35" fmla="*/ 2135908 h 3486426"/>
              <a:gd name="connsiteX36" fmla="*/ 4845296 w 5814396"/>
              <a:gd name="connsiteY36" fmla="*/ 2132370 h 3486426"/>
              <a:gd name="connsiteX37" fmla="*/ 5789359 w 5814396"/>
              <a:gd name="connsiteY37" fmla="*/ 1297436 h 3486426"/>
              <a:gd name="connsiteX38" fmla="*/ 1170278 w 5814396"/>
              <a:gd name="connsiteY38" fmla="*/ 1296347 h 3486426"/>
              <a:gd name="connsiteX0" fmla="*/ 1069612 w 5828030"/>
              <a:gd name="connsiteY0" fmla="*/ 1313492 h 3486426"/>
              <a:gd name="connsiteX1" fmla="*/ 0 w 5828030"/>
              <a:gd name="connsiteY1" fmla="*/ 73700 h 3486426"/>
              <a:gd name="connsiteX2" fmla="*/ 18865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11839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18865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11839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18865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20525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1990181 w 5828030"/>
              <a:gd name="connsiteY6" fmla="*/ 1334447 h 3486426"/>
              <a:gd name="connsiteX7" fmla="*/ 20525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1990181 w 5828030"/>
              <a:gd name="connsiteY6" fmla="*/ 1334447 h 3486426"/>
              <a:gd name="connsiteX7" fmla="*/ 2052592 w 5828030"/>
              <a:gd name="connsiteY7" fmla="*/ 42313 h 3486426"/>
              <a:gd name="connsiteX8" fmla="*/ 2926715 w 5828030"/>
              <a:gd name="connsiteY8" fmla="*/ 34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1990181 w 5828030"/>
              <a:gd name="connsiteY6" fmla="*/ 1334447 h 3486426"/>
              <a:gd name="connsiteX7" fmla="*/ 2052592 w 5828030"/>
              <a:gd name="connsiteY7" fmla="*/ 42313 h 3486426"/>
              <a:gd name="connsiteX8" fmla="*/ 2926715 w 5828030"/>
              <a:gd name="connsiteY8" fmla="*/ 3487 h 3486426"/>
              <a:gd name="connsiteX9" fmla="*/ 2888252 w 5828030"/>
              <a:gd name="connsiteY9" fmla="*/ 13485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52333 w 5828030"/>
              <a:gd name="connsiteY11" fmla="*/ 63188 h 3482939"/>
              <a:gd name="connsiteX12" fmla="*/ 4899958 w 5828030"/>
              <a:gd name="connsiteY12" fmla="*/ 1282389 h 3482939"/>
              <a:gd name="connsiteX13" fmla="*/ 5133522 w 5828030"/>
              <a:gd name="connsiteY13" fmla="*/ 1307012 h 3482939"/>
              <a:gd name="connsiteX14" fmla="*/ 5061132 w 5828030"/>
              <a:gd name="connsiteY14" fmla="*/ 60325 h 3482939"/>
              <a:gd name="connsiteX15" fmla="*/ 5828030 w 5828030"/>
              <a:gd name="connsiteY15" fmla="*/ 50800 h 3482939"/>
              <a:gd name="connsiteX16" fmla="*/ 5799455 w 5828030"/>
              <a:gd name="connsiteY16" fmla="*/ 1320075 h 3482939"/>
              <a:gd name="connsiteX17" fmla="*/ 4845866 w 5828030"/>
              <a:gd name="connsiteY17" fmla="*/ 2181135 h 3482939"/>
              <a:gd name="connsiteX18" fmla="*/ 4890497 w 5828030"/>
              <a:gd name="connsiteY18" fmla="*/ 2120447 h 3482939"/>
              <a:gd name="connsiteX19" fmla="*/ 4858930 w 5828030"/>
              <a:gd name="connsiteY19" fmla="*/ 2115820 h 3482939"/>
              <a:gd name="connsiteX20" fmla="*/ 4898118 w 5828030"/>
              <a:gd name="connsiteY20" fmla="*/ 3369855 h 3482939"/>
              <a:gd name="connsiteX21" fmla="*/ 4049032 w 5828030"/>
              <a:gd name="connsiteY21" fmla="*/ 3382917 h 3482939"/>
              <a:gd name="connsiteX22" fmla="*/ 4075158 w 5828030"/>
              <a:gd name="connsiteY22" fmla="*/ 2128883 h 3482939"/>
              <a:gd name="connsiteX23" fmla="*/ 3840027 w 5828030"/>
              <a:gd name="connsiteY23" fmla="*/ 2168072 h 3482939"/>
              <a:gd name="connsiteX24" fmla="*/ 3853090 w 5828030"/>
              <a:gd name="connsiteY24" fmla="*/ 3356792 h 3482939"/>
              <a:gd name="connsiteX25" fmla="*/ 3030130 w 5828030"/>
              <a:gd name="connsiteY25" fmla="*/ 3369855 h 3482939"/>
              <a:gd name="connsiteX26" fmla="*/ 3069318 w 5828030"/>
              <a:gd name="connsiteY26" fmla="*/ 2168072 h 3482939"/>
              <a:gd name="connsiteX27" fmla="*/ 1782898 w 5828030"/>
              <a:gd name="connsiteY27" fmla="*/ 2137048 h 3482939"/>
              <a:gd name="connsiteX28" fmla="*/ 1780450 w 5828030"/>
              <a:gd name="connsiteY28" fmla="*/ 3399518 h 3482939"/>
              <a:gd name="connsiteX29" fmla="*/ 1058727 w 5828030"/>
              <a:gd name="connsiteY29" fmla="*/ 3436530 h 3482939"/>
              <a:gd name="connsiteX30" fmla="*/ 1023284 w 5828030"/>
              <a:gd name="connsiteY30" fmla="*/ 2177738 h 3482939"/>
              <a:gd name="connsiteX31" fmla="*/ 775633 w 5828030"/>
              <a:gd name="connsiteY31" fmla="*/ 2158689 h 3482939"/>
              <a:gd name="connsiteX32" fmla="*/ 766108 w 5828030"/>
              <a:gd name="connsiteY32" fmla="*/ 3463614 h 3482939"/>
              <a:gd name="connsiteX33" fmla="*/ 13634 w 5828030"/>
              <a:gd name="connsiteY33" fmla="*/ 3482664 h 3482939"/>
              <a:gd name="connsiteX34" fmla="*/ 30027 w 5828030"/>
              <a:gd name="connsiteY34" fmla="*/ 2132421 h 3482939"/>
              <a:gd name="connsiteX35" fmla="*/ 4858930 w 5828030"/>
              <a:gd name="connsiteY35" fmla="*/ 2128883 h 3482939"/>
              <a:gd name="connsiteX36" fmla="*/ 5802993 w 5828030"/>
              <a:gd name="connsiteY36" fmla="*/ 1293949 h 3482939"/>
              <a:gd name="connsiteX37" fmla="*/ 790212 w 5828030"/>
              <a:gd name="connsiteY37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1782898 w 5828030"/>
              <a:gd name="connsiteY26" fmla="*/ 2137048 h 3482939"/>
              <a:gd name="connsiteX27" fmla="*/ 1780450 w 5828030"/>
              <a:gd name="connsiteY27" fmla="*/ 3399518 h 3482939"/>
              <a:gd name="connsiteX28" fmla="*/ 1058727 w 5828030"/>
              <a:gd name="connsiteY28" fmla="*/ 34365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1780450 w 5828030"/>
              <a:gd name="connsiteY27" fmla="*/ 3399518 h 3482939"/>
              <a:gd name="connsiteX28" fmla="*/ 1058727 w 5828030"/>
              <a:gd name="connsiteY28" fmla="*/ 34365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1058727 w 5828030"/>
              <a:gd name="connsiteY28" fmla="*/ 34365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2163627 w 5828030"/>
              <a:gd name="connsiteY28" fmla="*/ 34492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2163627 w 5828030"/>
              <a:gd name="connsiteY28" fmla="*/ 3449230 h 3482939"/>
              <a:gd name="connsiteX29" fmla="*/ 2013884 w 5828030"/>
              <a:gd name="connsiteY29" fmla="*/ 21523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18678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1867833 w 5828030"/>
              <a:gd name="connsiteY30" fmla="*/ 2158689 h 3482939"/>
              <a:gd name="connsiteX31" fmla="*/ 18837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1867833 w 5828030"/>
              <a:gd name="connsiteY30" fmla="*/ 2158689 h 3482939"/>
              <a:gd name="connsiteX31" fmla="*/ 1883708 w 5828030"/>
              <a:gd name="connsiteY31" fmla="*/ 3463614 h 3482939"/>
              <a:gd name="connsiteX32" fmla="*/ 13634 w 5828030"/>
              <a:gd name="connsiteY32" fmla="*/ 3482664 h 3482939"/>
              <a:gd name="connsiteX33" fmla="*/ 1020627 w 5828030"/>
              <a:gd name="connsiteY33" fmla="*/ 21451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508206"/>
              <a:gd name="connsiteX1" fmla="*/ 0 w 5828030"/>
              <a:gd name="connsiteY1" fmla="*/ 70213 h 3508206"/>
              <a:gd name="connsiteX2" fmla="*/ 845185 w 5828030"/>
              <a:gd name="connsiteY2" fmla="*/ 73388 h 3508206"/>
              <a:gd name="connsiteX3" fmla="*/ 864235 w 5828030"/>
              <a:gd name="connsiteY3" fmla="*/ 1280886 h 3508206"/>
              <a:gd name="connsiteX4" fmla="*/ 2024290 w 5828030"/>
              <a:gd name="connsiteY4" fmla="*/ 1318986 h 3508206"/>
              <a:gd name="connsiteX5" fmla="*/ 2873375 w 5828030"/>
              <a:gd name="connsiteY5" fmla="*/ 1358175 h 3508206"/>
              <a:gd name="connsiteX6" fmla="*/ 1990181 w 5828030"/>
              <a:gd name="connsiteY6" fmla="*/ 1330960 h 3508206"/>
              <a:gd name="connsiteX7" fmla="*/ 2052592 w 5828030"/>
              <a:gd name="connsiteY7" fmla="*/ 38826 h 3508206"/>
              <a:gd name="connsiteX8" fmla="*/ 2926715 w 5828030"/>
              <a:gd name="connsiteY8" fmla="*/ 0 h 3508206"/>
              <a:gd name="connsiteX9" fmla="*/ 2888252 w 5828030"/>
              <a:gd name="connsiteY9" fmla="*/ 1345112 h 3508206"/>
              <a:gd name="connsiteX10" fmla="*/ 4080808 w 5828030"/>
              <a:gd name="connsiteY10" fmla="*/ 1310963 h 3508206"/>
              <a:gd name="connsiteX11" fmla="*/ 4899958 w 5828030"/>
              <a:gd name="connsiteY11" fmla="*/ 1282389 h 3508206"/>
              <a:gd name="connsiteX12" fmla="*/ 5133522 w 5828030"/>
              <a:gd name="connsiteY12" fmla="*/ 1307012 h 3508206"/>
              <a:gd name="connsiteX13" fmla="*/ 5061132 w 5828030"/>
              <a:gd name="connsiteY13" fmla="*/ 60325 h 3508206"/>
              <a:gd name="connsiteX14" fmla="*/ 5828030 w 5828030"/>
              <a:gd name="connsiteY14" fmla="*/ 50800 h 3508206"/>
              <a:gd name="connsiteX15" fmla="*/ 5799455 w 5828030"/>
              <a:gd name="connsiteY15" fmla="*/ 1320075 h 3508206"/>
              <a:gd name="connsiteX16" fmla="*/ 4845866 w 5828030"/>
              <a:gd name="connsiteY16" fmla="*/ 2181135 h 3508206"/>
              <a:gd name="connsiteX17" fmla="*/ 4890497 w 5828030"/>
              <a:gd name="connsiteY17" fmla="*/ 2120447 h 3508206"/>
              <a:gd name="connsiteX18" fmla="*/ 4858930 w 5828030"/>
              <a:gd name="connsiteY18" fmla="*/ 2115820 h 3508206"/>
              <a:gd name="connsiteX19" fmla="*/ 4898118 w 5828030"/>
              <a:gd name="connsiteY19" fmla="*/ 3369855 h 3508206"/>
              <a:gd name="connsiteX20" fmla="*/ 4049032 w 5828030"/>
              <a:gd name="connsiteY20" fmla="*/ 3382917 h 3508206"/>
              <a:gd name="connsiteX21" fmla="*/ 4075158 w 5828030"/>
              <a:gd name="connsiteY21" fmla="*/ 2128883 h 3508206"/>
              <a:gd name="connsiteX22" fmla="*/ 3840027 w 5828030"/>
              <a:gd name="connsiteY22" fmla="*/ 2168072 h 3508206"/>
              <a:gd name="connsiteX23" fmla="*/ 3853090 w 5828030"/>
              <a:gd name="connsiteY23" fmla="*/ 3356792 h 3508206"/>
              <a:gd name="connsiteX24" fmla="*/ 3030130 w 5828030"/>
              <a:gd name="connsiteY24" fmla="*/ 3369855 h 3508206"/>
              <a:gd name="connsiteX25" fmla="*/ 3069318 w 5828030"/>
              <a:gd name="connsiteY25" fmla="*/ 2168072 h 3508206"/>
              <a:gd name="connsiteX26" fmla="*/ 2875098 w 5828030"/>
              <a:gd name="connsiteY26" fmla="*/ 2162448 h 3508206"/>
              <a:gd name="connsiteX27" fmla="*/ 2885350 w 5828030"/>
              <a:gd name="connsiteY27" fmla="*/ 3412218 h 3508206"/>
              <a:gd name="connsiteX28" fmla="*/ 2087427 w 5828030"/>
              <a:gd name="connsiteY28" fmla="*/ 3449230 h 3508206"/>
              <a:gd name="connsiteX29" fmla="*/ 2013884 w 5828030"/>
              <a:gd name="connsiteY29" fmla="*/ 2152338 h 3508206"/>
              <a:gd name="connsiteX30" fmla="*/ 1867833 w 5828030"/>
              <a:gd name="connsiteY30" fmla="*/ 2158689 h 3508206"/>
              <a:gd name="connsiteX31" fmla="*/ 1883708 w 5828030"/>
              <a:gd name="connsiteY31" fmla="*/ 3463614 h 3508206"/>
              <a:gd name="connsiteX32" fmla="*/ 991534 w 5828030"/>
              <a:gd name="connsiteY32" fmla="*/ 3508064 h 3508206"/>
              <a:gd name="connsiteX33" fmla="*/ 1020627 w 5828030"/>
              <a:gd name="connsiteY33" fmla="*/ 2145121 h 3508206"/>
              <a:gd name="connsiteX34" fmla="*/ 4858930 w 5828030"/>
              <a:gd name="connsiteY34" fmla="*/ 2128883 h 3508206"/>
              <a:gd name="connsiteX35" fmla="*/ 5802993 w 5828030"/>
              <a:gd name="connsiteY35" fmla="*/ 1293949 h 3508206"/>
              <a:gd name="connsiteX36" fmla="*/ 790212 w 5828030"/>
              <a:gd name="connsiteY36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4845866 w 5866102"/>
              <a:gd name="connsiteY16" fmla="*/ 2181135 h 3508206"/>
              <a:gd name="connsiteX17" fmla="*/ 4890497 w 5866102"/>
              <a:gd name="connsiteY17" fmla="*/ 2120447 h 3508206"/>
              <a:gd name="connsiteX18" fmla="*/ 4858930 w 5866102"/>
              <a:gd name="connsiteY18" fmla="*/ 2115820 h 3508206"/>
              <a:gd name="connsiteX19" fmla="*/ 4898118 w 5866102"/>
              <a:gd name="connsiteY19" fmla="*/ 3369855 h 3508206"/>
              <a:gd name="connsiteX20" fmla="*/ 4049032 w 5866102"/>
              <a:gd name="connsiteY20" fmla="*/ 3382917 h 3508206"/>
              <a:gd name="connsiteX21" fmla="*/ 4075158 w 5866102"/>
              <a:gd name="connsiteY21" fmla="*/ 2128883 h 3508206"/>
              <a:gd name="connsiteX22" fmla="*/ 3840027 w 5866102"/>
              <a:gd name="connsiteY22" fmla="*/ 2168072 h 3508206"/>
              <a:gd name="connsiteX23" fmla="*/ 3853090 w 5866102"/>
              <a:gd name="connsiteY23" fmla="*/ 3356792 h 3508206"/>
              <a:gd name="connsiteX24" fmla="*/ 3030130 w 5866102"/>
              <a:gd name="connsiteY24" fmla="*/ 3369855 h 3508206"/>
              <a:gd name="connsiteX25" fmla="*/ 3069318 w 5866102"/>
              <a:gd name="connsiteY25" fmla="*/ 2168072 h 3508206"/>
              <a:gd name="connsiteX26" fmla="*/ 2875098 w 5866102"/>
              <a:gd name="connsiteY26" fmla="*/ 2162448 h 3508206"/>
              <a:gd name="connsiteX27" fmla="*/ 2885350 w 5866102"/>
              <a:gd name="connsiteY27" fmla="*/ 3412218 h 3508206"/>
              <a:gd name="connsiteX28" fmla="*/ 2087427 w 5866102"/>
              <a:gd name="connsiteY28" fmla="*/ 3449230 h 3508206"/>
              <a:gd name="connsiteX29" fmla="*/ 2013884 w 5866102"/>
              <a:gd name="connsiteY29" fmla="*/ 2152338 h 3508206"/>
              <a:gd name="connsiteX30" fmla="*/ 1867833 w 5866102"/>
              <a:gd name="connsiteY30" fmla="*/ 2158689 h 3508206"/>
              <a:gd name="connsiteX31" fmla="*/ 1883708 w 5866102"/>
              <a:gd name="connsiteY31" fmla="*/ 3463614 h 3508206"/>
              <a:gd name="connsiteX32" fmla="*/ 991534 w 5866102"/>
              <a:gd name="connsiteY32" fmla="*/ 3508064 h 3508206"/>
              <a:gd name="connsiteX33" fmla="*/ 1020627 w 5866102"/>
              <a:gd name="connsiteY33" fmla="*/ 2145121 h 3508206"/>
              <a:gd name="connsiteX34" fmla="*/ 4858930 w 5866102"/>
              <a:gd name="connsiteY34" fmla="*/ 2128883 h 3508206"/>
              <a:gd name="connsiteX35" fmla="*/ 5866102 w 5866102"/>
              <a:gd name="connsiteY35" fmla="*/ 3383526 h 3508206"/>
              <a:gd name="connsiteX36" fmla="*/ 5802993 w 5866102"/>
              <a:gd name="connsiteY36" fmla="*/ 1293949 h 3508206"/>
              <a:gd name="connsiteX37" fmla="*/ 790212 w 5866102"/>
              <a:gd name="connsiteY37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866102 w 5866102"/>
              <a:gd name="connsiteY36" fmla="*/ 3383526 h 3508206"/>
              <a:gd name="connsiteX37" fmla="*/ 5802993 w 5866102"/>
              <a:gd name="connsiteY37" fmla="*/ 1293949 h 3508206"/>
              <a:gd name="connsiteX38" fmla="*/ 790212 w 5866102"/>
              <a:gd name="connsiteY38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866102 w 5866102"/>
              <a:gd name="connsiteY36" fmla="*/ 3383526 h 3508206"/>
              <a:gd name="connsiteX37" fmla="*/ 5802993 w 5866102"/>
              <a:gd name="connsiteY37" fmla="*/ 1293949 h 3508206"/>
              <a:gd name="connsiteX38" fmla="*/ 790212 w 5866102"/>
              <a:gd name="connsiteY38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320002 w 5866102"/>
              <a:gd name="connsiteY36" fmla="*/ 2646926 h 3508206"/>
              <a:gd name="connsiteX37" fmla="*/ 5866102 w 5866102"/>
              <a:gd name="connsiteY37" fmla="*/ 3383526 h 3508206"/>
              <a:gd name="connsiteX38" fmla="*/ 5802993 w 5866102"/>
              <a:gd name="connsiteY38" fmla="*/ 1293949 h 3508206"/>
              <a:gd name="connsiteX39" fmla="*/ 790212 w 5866102"/>
              <a:gd name="connsiteY39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320002 w 5866102"/>
              <a:gd name="connsiteY36" fmla="*/ 2646926 h 3508206"/>
              <a:gd name="connsiteX37" fmla="*/ 5104102 w 5866102"/>
              <a:gd name="connsiteY37" fmla="*/ 3294626 h 3508206"/>
              <a:gd name="connsiteX38" fmla="*/ 5866102 w 5866102"/>
              <a:gd name="connsiteY38" fmla="*/ 3383526 h 3508206"/>
              <a:gd name="connsiteX39" fmla="*/ 5802993 w 5866102"/>
              <a:gd name="connsiteY39" fmla="*/ 1293949 h 3508206"/>
              <a:gd name="connsiteX40" fmla="*/ 790212 w 5866102"/>
              <a:gd name="connsiteY40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053302 w 5866102"/>
              <a:gd name="connsiteY36" fmla="*/ 2215126 h 3508206"/>
              <a:gd name="connsiteX37" fmla="*/ 5104102 w 5866102"/>
              <a:gd name="connsiteY37" fmla="*/ 3294626 h 3508206"/>
              <a:gd name="connsiteX38" fmla="*/ 5866102 w 5866102"/>
              <a:gd name="connsiteY38" fmla="*/ 3383526 h 3508206"/>
              <a:gd name="connsiteX39" fmla="*/ 5802993 w 5866102"/>
              <a:gd name="connsiteY39" fmla="*/ 1293949 h 3508206"/>
              <a:gd name="connsiteX40" fmla="*/ 790212 w 5866102"/>
              <a:gd name="connsiteY40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053302 w 5866102"/>
              <a:gd name="connsiteY36" fmla="*/ 2215126 h 3508206"/>
              <a:gd name="connsiteX37" fmla="*/ 5104102 w 5866102"/>
              <a:gd name="connsiteY37" fmla="*/ 3294626 h 3508206"/>
              <a:gd name="connsiteX38" fmla="*/ 5866102 w 5866102"/>
              <a:gd name="connsiteY38" fmla="*/ 3383526 h 3508206"/>
              <a:gd name="connsiteX39" fmla="*/ 5802993 w 5866102"/>
              <a:gd name="connsiteY39" fmla="*/ 1293949 h 3508206"/>
              <a:gd name="connsiteX40" fmla="*/ 790212 w 5866102"/>
              <a:gd name="connsiteY40" fmla="*/ 1292860 h 3508206"/>
              <a:gd name="connsiteX0" fmla="*/ 28212 w 5929630"/>
              <a:gd name="connsiteY0" fmla="*/ 1284605 h 3508206"/>
              <a:gd name="connsiteX1" fmla="*/ 0 w 5929630"/>
              <a:gd name="connsiteY1" fmla="*/ 70213 h 3508206"/>
              <a:gd name="connsiteX2" fmla="*/ 845185 w 5929630"/>
              <a:gd name="connsiteY2" fmla="*/ 73388 h 3508206"/>
              <a:gd name="connsiteX3" fmla="*/ 864235 w 5929630"/>
              <a:gd name="connsiteY3" fmla="*/ 1280886 h 3508206"/>
              <a:gd name="connsiteX4" fmla="*/ 2024290 w 5929630"/>
              <a:gd name="connsiteY4" fmla="*/ 1318986 h 3508206"/>
              <a:gd name="connsiteX5" fmla="*/ 2873375 w 5929630"/>
              <a:gd name="connsiteY5" fmla="*/ 1358175 h 3508206"/>
              <a:gd name="connsiteX6" fmla="*/ 1990181 w 5929630"/>
              <a:gd name="connsiteY6" fmla="*/ 1330960 h 3508206"/>
              <a:gd name="connsiteX7" fmla="*/ 2052592 w 5929630"/>
              <a:gd name="connsiteY7" fmla="*/ 38826 h 3508206"/>
              <a:gd name="connsiteX8" fmla="*/ 2926715 w 5929630"/>
              <a:gd name="connsiteY8" fmla="*/ 0 h 3508206"/>
              <a:gd name="connsiteX9" fmla="*/ 2888252 w 5929630"/>
              <a:gd name="connsiteY9" fmla="*/ 1345112 h 3508206"/>
              <a:gd name="connsiteX10" fmla="*/ 4080808 w 5929630"/>
              <a:gd name="connsiteY10" fmla="*/ 1310963 h 3508206"/>
              <a:gd name="connsiteX11" fmla="*/ 4899958 w 5929630"/>
              <a:gd name="connsiteY11" fmla="*/ 1282389 h 3508206"/>
              <a:gd name="connsiteX12" fmla="*/ 5133522 w 5929630"/>
              <a:gd name="connsiteY12" fmla="*/ 1307012 h 3508206"/>
              <a:gd name="connsiteX13" fmla="*/ 5061132 w 5929630"/>
              <a:gd name="connsiteY13" fmla="*/ 60325 h 3508206"/>
              <a:gd name="connsiteX14" fmla="*/ 5929630 w 5929630"/>
              <a:gd name="connsiteY14" fmla="*/ 63500 h 3508206"/>
              <a:gd name="connsiteX15" fmla="*/ 5799455 w 5929630"/>
              <a:gd name="connsiteY15" fmla="*/ 1320075 h 3508206"/>
              <a:gd name="connsiteX16" fmla="*/ 5789902 w 5929630"/>
              <a:gd name="connsiteY16" fmla="*/ 2177026 h 3508206"/>
              <a:gd name="connsiteX17" fmla="*/ 4845866 w 5929630"/>
              <a:gd name="connsiteY17" fmla="*/ 2181135 h 3508206"/>
              <a:gd name="connsiteX18" fmla="*/ 4890497 w 5929630"/>
              <a:gd name="connsiteY18" fmla="*/ 2120447 h 3508206"/>
              <a:gd name="connsiteX19" fmla="*/ 4858930 w 5929630"/>
              <a:gd name="connsiteY19" fmla="*/ 2115820 h 3508206"/>
              <a:gd name="connsiteX20" fmla="*/ 4898118 w 5929630"/>
              <a:gd name="connsiteY20" fmla="*/ 3369855 h 3508206"/>
              <a:gd name="connsiteX21" fmla="*/ 4049032 w 5929630"/>
              <a:gd name="connsiteY21" fmla="*/ 3382917 h 3508206"/>
              <a:gd name="connsiteX22" fmla="*/ 4075158 w 5929630"/>
              <a:gd name="connsiteY22" fmla="*/ 2128883 h 3508206"/>
              <a:gd name="connsiteX23" fmla="*/ 3840027 w 5929630"/>
              <a:gd name="connsiteY23" fmla="*/ 2168072 h 3508206"/>
              <a:gd name="connsiteX24" fmla="*/ 3853090 w 5929630"/>
              <a:gd name="connsiteY24" fmla="*/ 3356792 h 3508206"/>
              <a:gd name="connsiteX25" fmla="*/ 3030130 w 5929630"/>
              <a:gd name="connsiteY25" fmla="*/ 3369855 h 3508206"/>
              <a:gd name="connsiteX26" fmla="*/ 3069318 w 5929630"/>
              <a:gd name="connsiteY26" fmla="*/ 2168072 h 3508206"/>
              <a:gd name="connsiteX27" fmla="*/ 2875098 w 5929630"/>
              <a:gd name="connsiteY27" fmla="*/ 2162448 h 3508206"/>
              <a:gd name="connsiteX28" fmla="*/ 2885350 w 5929630"/>
              <a:gd name="connsiteY28" fmla="*/ 3412218 h 3508206"/>
              <a:gd name="connsiteX29" fmla="*/ 2087427 w 5929630"/>
              <a:gd name="connsiteY29" fmla="*/ 3449230 h 3508206"/>
              <a:gd name="connsiteX30" fmla="*/ 2013884 w 5929630"/>
              <a:gd name="connsiteY30" fmla="*/ 2152338 h 3508206"/>
              <a:gd name="connsiteX31" fmla="*/ 1867833 w 5929630"/>
              <a:gd name="connsiteY31" fmla="*/ 2158689 h 3508206"/>
              <a:gd name="connsiteX32" fmla="*/ 1883708 w 5929630"/>
              <a:gd name="connsiteY32" fmla="*/ 3463614 h 3508206"/>
              <a:gd name="connsiteX33" fmla="*/ 991534 w 5929630"/>
              <a:gd name="connsiteY33" fmla="*/ 3508064 h 3508206"/>
              <a:gd name="connsiteX34" fmla="*/ 1020627 w 5929630"/>
              <a:gd name="connsiteY34" fmla="*/ 2145121 h 3508206"/>
              <a:gd name="connsiteX35" fmla="*/ 4858930 w 5929630"/>
              <a:gd name="connsiteY35" fmla="*/ 2128883 h 3508206"/>
              <a:gd name="connsiteX36" fmla="*/ 5053302 w 5929630"/>
              <a:gd name="connsiteY36" fmla="*/ 2215126 h 3508206"/>
              <a:gd name="connsiteX37" fmla="*/ 5104102 w 5929630"/>
              <a:gd name="connsiteY37" fmla="*/ 3294626 h 3508206"/>
              <a:gd name="connsiteX38" fmla="*/ 5866102 w 5929630"/>
              <a:gd name="connsiteY38" fmla="*/ 3383526 h 3508206"/>
              <a:gd name="connsiteX39" fmla="*/ 5802993 w 5929630"/>
              <a:gd name="connsiteY39" fmla="*/ 1293949 h 3508206"/>
              <a:gd name="connsiteX40" fmla="*/ 790212 w 5929630"/>
              <a:gd name="connsiteY40" fmla="*/ 1292860 h 350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29630" h="3508206">
                <a:moveTo>
                  <a:pt x="28212" y="1284605"/>
                </a:moveTo>
                <a:lnTo>
                  <a:pt x="0" y="70213"/>
                </a:lnTo>
                <a:lnTo>
                  <a:pt x="845185" y="73388"/>
                </a:lnTo>
                <a:lnTo>
                  <a:pt x="864235" y="1280886"/>
                </a:lnTo>
                <a:lnTo>
                  <a:pt x="2024290" y="1318986"/>
                </a:lnTo>
                <a:lnTo>
                  <a:pt x="2873375" y="1358175"/>
                </a:lnTo>
                <a:lnTo>
                  <a:pt x="1990181" y="1330960"/>
                </a:lnTo>
                <a:lnTo>
                  <a:pt x="2052592" y="38826"/>
                </a:lnTo>
                <a:lnTo>
                  <a:pt x="2926715" y="0"/>
                </a:lnTo>
                <a:cubicBezTo>
                  <a:pt x="2925536" y="323487"/>
                  <a:pt x="2889431" y="1021625"/>
                  <a:pt x="2888252" y="1345112"/>
                </a:cubicBezTo>
                <a:lnTo>
                  <a:pt x="4080808" y="1310963"/>
                </a:lnTo>
                <a:lnTo>
                  <a:pt x="4899958" y="1282389"/>
                </a:lnTo>
                <a:lnTo>
                  <a:pt x="5133522" y="1307012"/>
                </a:lnTo>
                <a:lnTo>
                  <a:pt x="5061132" y="60325"/>
                </a:lnTo>
                <a:lnTo>
                  <a:pt x="5929630" y="63500"/>
                </a:lnTo>
                <a:lnTo>
                  <a:pt x="5799455" y="1320075"/>
                </a:lnTo>
                <a:cubicBezTo>
                  <a:pt x="5669271" y="1427925"/>
                  <a:pt x="5920086" y="2069176"/>
                  <a:pt x="5789902" y="2177026"/>
                </a:cubicBezTo>
                <a:lnTo>
                  <a:pt x="4845866" y="2181135"/>
                </a:lnTo>
                <a:lnTo>
                  <a:pt x="4890497" y="2120447"/>
                </a:lnTo>
                <a:lnTo>
                  <a:pt x="4858930" y="2115820"/>
                </a:lnTo>
                <a:lnTo>
                  <a:pt x="4898118" y="3369855"/>
                </a:lnTo>
                <a:lnTo>
                  <a:pt x="4049032" y="3382917"/>
                </a:lnTo>
                <a:lnTo>
                  <a:pt x="4075158" y="2128883"/>
                </a:lnTo>
                <a:lnTo>
                  <a:pt x="3840027" y="2168072"/>
                </a:lnTo>
                <a:lnTo>
                  <a:pt x="3853090" y="3356792"/>
                </a:lnTo>
                <a:lnTo>
                  <a:pt x="3030130" y="3369855"/>
                </a:lnTo>
                <a:lnTo>
                  <a:pt x="3069318" y="2168072"/>
                </a:lnTo>
                <a:lnTo>
                  <a:pt x="2875098" y="2162448"/>
                </a:lnTo>
                <a:cubicBezTo>
                  <a:pt x="2878515" y="2579038"/>
                  <a:pt x="2881933" y="2995628"/>
                  <a:pt x="2885350" y="3412218"/>
                </a:cubicBezTo>
                <a:lnTo>
                  <a:pt x="2087427" y="3449230"/>
                </a:lnTo>
                <a:cubicBezTo>
                  <a:pt x="1946945" y="3396413"/>
                  <a:pt x="2061066" y="2365312"/>
                  <a:pt x="2013884" y="2152338"/>
                </a:cubicBezTo>
                <a:cubicBezTo>
                  <a:pt x="1795252" y="2110815"/>
                  <a:pt x="1896408" y="2095189"/>
                  <a:pt x="1867833" y="2158689"/>
                </a:cubicBezTo>
                <a:cubicBezTo>
                  <a:pt x="1839258" y="2222189"/>
                  <a:pt x="1902758" y="3533464"/>
                  <a:pt x="1883708" y="3463614"/>
                </a:cubicBezTo>
                <a:cubicBezTo>
                  <a:pt x="1867833" y="3460439"/>
                  <a:pt x="1007409" y="3511239"/>
                  <a:pt x="991534" y="3508064"/>
                </a:cubicBezTo>
                <a:lnTo>
                  <a:pt x="1020627" y="2145121"/>
                </a:lnTo>
                <a:lnTo>
                  <a:pt x="4858930" y="2128883"/>
                </a:lnTo>
                <a:cubicBezTo>
                  <a:pt x="5575493" y="2212517"/>
                  <a:pt x="4885440" y="2006019"/>
                  <a:pt x="5053302" y="2215126"/>
                </a:cubicBezTo>
                <a:cubicBezTo>
                  <a:pt x="5140731" y="2318400"/>
                  <a:pt x="5013085" y="3171859"/>
                  <a:pt x="5104102" y="3294626"/>
                </a:cubicBezTo>
                <a:cubicBezTo>
                  <a:pt x="5195119" y="3417393"/>
                  <a:pt x="4907187" y="3587855"/>
                  <a:pt x="5866102" y="3383526"/>
                </a:cubicBezTo>
                <a:cubicBezTo>
                  <a:pt x="5845066" y="2687000"/>
                  <a:pt x="5785929" y="1330075"/>
                  <a:pt x="5802993" y="1293949"/>
                </a:cubicBezTo>
                <a:lnTo>
                  <a:pt x="790212" y="129286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6732240" y="1807093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2699792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3696672" y="1713731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6732240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00986" y="1613108"/>
            <a:ext cx="5872861" cy="3574737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9832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20047 w 5790292"/>
              <a:gd name="connsiteY0" fmla="*/ 411480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1019628 w 5790292"/>
              <a:gd name="connsiteY37" fmla="*/ 654776 h 3415393"/>
              <a:gd name="connsiteX0" fmla="*/ 988695 w 5730240"/>
              <a:gd name="connsiteY0" fmla="*/ 668655 h 3415393"/>
              <a:gd name="connsiteX1" fmla="*/ 959123 w 5730240"/>
              <a:gd name="connsiteY1" fmla="*/ 642342 h 3415393"/>
              <a:gd name="connsiteX2" fmla="*/ 1026523 w 5730240"/>
              <a:gd name="connsiteY2" fmla="*/ 58783 h 3415393"/>
              <a:gd name="connsiteX3" fmla="*/ 1719943 w 5730240"/>
              <a:gd name="connsiteY3" fmla="*/ 70213 h 3415393"/>
              <a:gd name="connsiteX4" fmla="*/ 1719943 w 5730240"/>
              <a:gd name="connsiteY4" fmla="*/ 1277711 h 3415393"/>
              <a:gd name="connsiteX5" fmla="*/ 1876698 w 5730240"/>
              <a:gd name="connsiteY5" fmla="*/ 1306286 h 3415393"/>
              <a:gd name="connsiteX6" fmla="*/ 1863635 w 5730240"/>
              <a:gd name="connsiteY6" fmla="*/ 65315 h 3415393"/>
              <a:gd name="connsiteX7" fmla="*/ 2712720 w 5730240"/>
              <a:gd name="connsiteY7" fmla="*/ 26126 h 3415393"/>
              <a:gd name="connsiteX8" fmla="*/ 2725783 w 5730240"/>
              <a:gd name="connsiteY8" fmla="*/ 1345475 h 3415393"/>
              <a:gd name="connsiteX9" fmla="*/ 2934789 w 5730240"/>
              <a:gd name="connsiteY9" fmla="*/ 1280160 h 3415393"/>
              <a:gd name="connsiteX10" fmla="*/ 2895600 w 5730240"/>
              <a:gd name="connsiteY10" fmla="*/ 26126 h 3415393"/>
              <a:gd name="connsiteX11" fmla="*/ 3731623 w 5730240"/>
              <a:gd name="connsiteY11" fmla="*/ 0 h 3415393"/>
              <a:gd name="connsiteX12" fmla="*/ 3718560 w 5730240"/>
              <a:gd name="connsiteY12" fmla="*/ 1332412 h 3415393"/>
              <a:gd name="connsiteX13" fmla="*/ 4985930 w 5730240"/>
              <a:gd name="connsiteY13" fmla="*/ 1294312 h 3415393"/>
              <a:gd name="connsiteX14" fmla="*/ 5018315 w 5730240"/>
              <a:gd name="connsiteY14" fmla="*/ 57150 h 3415393"/>
              <a:gd name="connsiteX15" fmla="*/ 5709013 w 5730240"/>
              <a:gd name="connsiteY15" fmla="*/ 47625 h 3415393"/>
              <a:gd name="connsiteX16" fmla="*/ 5642338 w 5730240"/>
              <a:gd name="connsiteY16" fmla="*/ 1316900 h 3415393"/>
              <a:gd name="connsiteX17" fmla="*/ 4698274 w 5730240"/>
              <a:gd name="connsiteY17" fmla="*/ 2168435 h 3415393"/>
              <a:gd name="connsiteX18" fmla="*/ 5664926 w 5730240"/>
              <a:gd name="connsiteY18" fmla="*/ 2103120 h 3415393"/>
              <a:gd name="connsiteX19" fmla="*/ 5730240 w 5730240"/>
              <a:gd name="connsiteY19" fmla="*/ 3357155 h 3415393"/>
              <a:gd name="connsiteX20" fmla="*/ 4907280 w 5730240"/>
              <a:gd name="connsiteY20" fmla="*/ 3357155 h 3415393"/>
              <a:gd name="connsiteX21" fmla="*/ 4933405 w 5730240"/>
              <a:gd name="connsiteY21" fmla="*/ 2155372 h 3415393"/>
              <a:gd name="connsiteX22" fmla="*/ 4711338 w 5730240"/>
              <a:gd name="connsiteY22" fmla="*/ 2103120 h 3415393"/>
              <a:gd name="connsiteX23" fmla="*/ 4750526 w 5730240"/>
              <a:gd name="connsiteY23" fmla="*/ 3357155 h 3415393"/>
              <a:gd name="connsiteX24" fmla="*/ 3901440 w 5730240"/>
              <a:gd name="connsiteY24" fmla="*/ 3370217 h 3415393"/>
              <a:gd name="connsiteX25" fmla="*/ 3927566 w 5730240"/>
              <a:gd name="connsiteY25" fmla="*/ 2116183 h 3415393"/>
              <a:gd name="connsiteX26" fmla="*/ 3692435 w 5730240"/>
              <a:gd name="connsiteY26" fmla="*/ 2155372 h 3415393"/>
              <a:gd name="connsiteX27" fmla="*/ 3705498 w 5730240"/>
              <a:gd name="connsiteY27" fmla="*/ 3344092 h 3415393"/>
              <a:gd name="connsiteX28" fmla="*/ 2882538 w 5730240"/>
              <a:gd name="connsiteY28" fmla="*/ 3357155 h 3415393"/>
              <a:gd name="connsiteX29" fmla="*/ 2912201 w 5730240"/>
              <a:gd name="connsiteY29" fmla="*/ 2098222 h 3415393"/>
              <a:gd name="connsiteX30" fmla="*/ 1644831 w 5730240"/>
              <a:gd name="connsiteY30" fmla="*/ 2124348 h 3415393"/>
              <a:gd name="connsiteX31" fmla="*/ 1623333 w 5730240"/>
              <a:gd name="connsiteY31" fmla="*/ 3415393 h 3415393"/>
              <a:gd name="connsiteX32" fmla="*/ 892085 w 5730240"/>
              <a:gd name="connsiteY32" fmla="*/ 3395255 h 3415393"/>
              <a:gd name="connsiteX33" fmla="*/ 958760 w 5730240"/>
              <a:gd name="connsiteY33" fmla="*/ 2110196 h 3415393"/>
              <a:gd name="connsiteX34" fmla="*/ 4711338 w 5730240"/>
              <a:gd name="connsiteY34" fmla="*/ 2116183 h 3415393"/>
              <a:gd name="connsiteX35" fmla="*/ 5626826 w 5730240"/>
              <a:gd name="connsiteY35" fmla="*/ 1290774 h 3415393"/>
              <a:gd name="connsiteX36" fmla="*/ 0 w 5730240"/>
              <a:gd name="connsiteY36" fmla="*/ 1295400 h 3415393"/>
              <a:gd name="connsiteX37" fmla="*/ 959576 w 5730240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134438 w 4838155"/>
              <a:gd name="connsiteY2" fmla="*/ 5878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39188 w 4838155"/>
              <a:gd name="connsiteY2" fmla="*/ 7783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2003515 w 4838155"/>
              <a:gd name="connsiteY10" fmla="*/ 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77763 w 4838155"/>
              <a:gd name="connsiteY11" fmla="*/ 21499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2833823 w 4838155"/>
              <a:gd name="connsiteY8" fmla="*/ 126219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971550 w 4838155"/>
              <a:gd name="connsiteY6" fmla="*/ 17690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2079988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1020535 w 5762080"/>
              <a:gd name="connsiteY0" fmla="*/ 621030 h 3367768"/>
              <a:gd name="connsiteX1" fmla="*/ 990963 w 5762080"/>
              <a:gd name="connsiteY1" fmla="*/ 594717 h 3367768"/>
              <a:gd name="connsiteX2" fmla="*/ 963113 w 5762080"/>
              <a:gd name="connsiteY2" fmla="*/ 30208 h 3367768"/>
              <a:gd name="connsiteX3" fmla="*/ 1751783 w 5762080"/>
              <a:gd name="connsiteY3" fmla="*/ 22588 h 3367768"/>
              <a:gd name="connsiteX4" fmla="*/ 1751783 w 5762080"/>
              <a:gd name="connsiteY4" fmla="*/ 1230086 h 3367768"/>
              <a:gd name="connsiteX5" fmla="*/ 3003913 w 5762080"/>
              <a:gd name="connsiteY5" fmla="*/ 1258661 h 3367768"/>
              <a:gd name="connsiteX6" fmla="*/ 3038475 w 5762080"/>
              <a:gd name="connsiteY6" fmla="*/ 46265 h 3367768"/>
              <a:gd name="connsiteX7" fmla="*/ 3763735 w 5762080"/>
              <a:gd name="connsiteY7" fmla="*/ 35651 h 3367768"/>
              <a:gd name="connsiteX8" fmla="*/ 3757748 w 5762080"/>
              <a:gd name="connsiteY8" fmla="*/ 1240700 h 3367768"/>
              <a:gd name="connsiteX9" fmla="*/ 4042954 w 5762080"/>
              <a:gd name="connsiteY9" fmla="*/ 1251585 h 3367768"/>
              <a:gd name="connsiteX10" fmla="*/ 4003765 w 5762080"/>
              <a:gd name="connsiteY10" fmla="*/ 16601 h 3367768"/>
              <a:gd name="connsiteX11" fmla="*/ 4773113 w 5762080"/>
              <a:gd name="connsiteY11" fmla="*/ 28575 h 3367768"/>
              <a:gd name="connsiteX12" fmla="*/ 4807675 w 5762080"/>
              <a:gd name="connsiteY12" fmla="*/ 1246687 h 3367768"/>
              <a:gd name="connsiteX13" fmla="*/ 5017770 w 5762080"/>
              <a:gd name="connsiteY13" fmla="*/ 1246687 h 3367768"/>
              <a:gd name="connsiteX14" fmla="*/ 5050155 w 5762080"/>
              <a:gd name="connsiteY14" fmla="*/ 9525 h 3367768"/>
              <a:gd name="connsiteX15" fmla="*/ 5740853 w 5762080"/>
              <a:gd name="connsiteY15" fmla="*/ 0 h 3367768"/>
              <a:gd name="connsiteX16" fmla="*/ 5674178 w 5762080"/>
              <a:gd name="connsiteY16" fmla="*/ 1269275 h 3367768"/>
              <a:gd name="connsiteX17" fmla="*/ 4730114 w 5762080"/>
              <a:gd name="connsiteY17" fmla="*/ 2120810 h 3367768"/>
              <a:gd name="connsiteX18" fmla="*/ 5696766 w 5762080"/>
              <a:gd name="connsiteY18" fmla="*/ 2055495 h 3367768"/>
              <a:gd name="connsiteX19" fmla="*/ 5762080 w 5762080"/>
              <a:gd name="connsiteY19" fmla="*/ 3309530 h 3367768"/>
              <a:gd name="connsiteX20" fmla="*/ 4939120 w 5762080"/>
              <a:gd name="connsiteY20" fmla="*/ 3309530 h 3367768"/>
              <a:gd name="connsiteX21" fmla="*/ 4965245 w 5762080"/>
              <a:gd name="connsiteY21" fmla="*/ 2107747 h 3367768"/>
              <a:gd name="connsiteX22" fmla="*/ 4743178 w 5762080"/>
              <a:gd name="connsiteY22" fmla="*/ 2055495 h 3367768"/>
              <a:gd name="connsiteX23" fmla="*/ 4782366 w 5762080"/>
              <a:gd name="connsiteY23" fmla="*/ 3309530 h 3367768"/>
              <a:gd name="connsiteX24" fmla="*/ 3933280 w 5762080"/>
              <a:gd name="connsiteY24" fmla="*/ 3322592 h 3367768"/>
              <a:gd name="connsiteX25" fmla="*/ 3959406 w 5762080"/>
              <a:gd name="connsiteY25" fmla="*/ 2068558 h 3367768"/>
              <a:gd name="connsiteX26" fmla="*/ 3724275 w 5762080"/>
              <a:gd name="connsiteY26" fmla="*/ 2107747 h 3367768"/>
              <a:gd name="connsiteX27" fmla="*/ 3737338 w 5762080"/>
              <a:gd name="connsiteY27" fmla="*/ 3296467 h 3367768"/>
              <a:gd name="connsiteX28" fmla="*/ 2914378 w 5762080"/>
              <a:gd name="connsiteY28" fmla="*/ 3309530 h 3367768"/>
              <a:gd name="connsiteX29" fmla="*/ 2944041 w 5762080"/>
              <a:gd name="connsiteY29" fmla="*/ 2050597 h 3367768"/>
              <a:gd name="connsiteX30" fmla="*/ 1676671 w 5762080"/>
              <a:gd name="connsiteY30" fmla="*/ 2076723 h 3367768"/>
              <a:gd name="connsiteX31" fmla="*/ 1655173 w 5762080"/>
              <a:gd name="connsiteY31" fmla="*/ 3367768 h 3367768"/>
              <a:gd name="connsiteX32" fmla="*/ 923925 w 5762080"/>
              <a:gd name="connsiteY32" fmla="*/ 3347630 h 3367768"/>
              <a:gd name="connsiteX33" fmla="*/ 0 w 5762080"/>
              <a:gd name="connsiteY33" fmla="*/ 2014946 h 3367768"/>
              <a:gd name="connsiteX34" fmla="*/ 4743178 w 5762080"/>
              <a:gd name="connsiteY34" fmla="*/ 2068558 h 3367768"/>
              <a:gd name="connsiteX35" fmla="*/ 5658666 w 5762080"/>
              <a:gd name="connsiteY35" fmla="*/ 1243149 h 3367768"/>
              <a:gd name="connsiteX36" fmla="*/ 993865 w 5762080"/>
              <a:gd name="connsiteY36" fmla="*/ 1238250 h 3367768"/>
              <a:gd name="connsiteX37" fmla="*/ 991416 w 5762080"/>
              <a:gd name="connsiteY37" fmla="*/ 607151 h 3367768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923925 w 5762080"/>
              <a:gd name="connsiteY33" fmla="*/ 3347630 h 3378699"/>
              <a:gd name="connsiteX34" fmla="*/ 0 w 5762080"/>
              <a:gd name="connsiteY34" fmla="*/ 2014946 h 3378699"/>
              <a:gd name="connsiteX35" fmla="*/ 4743178 w 5762080"/>
              <a:gd name="connsiteY35" fmla="*/ 2068558 h 3378699"/>
              <a:gd name="connsiteX36" fmla="*/ 5658666 w 5762080"/>
              <a:gd name="connsiteY36" fmla="*/ 1243149 h 3378699"/>
              <a:gd name="connsiteX37" fmla="*/ 993865 w 5762080"/>
              <a:gd name="connsiteY37" fmla="*/ 1238250 h 3378699"/>
              <a:gd name="connsiteX38" fmla="*/ 991416 w 5762080"/>
              <a:gd name="connsiteY38" fmla="*/ 607151 h 3378699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0 w 5762080"/>
              <a:gd name="connsiteY33" fmla="*/ 2014946 h 3378699"/>
              <a:gd name="connsiteX34" fmla="*/ 4743178 w 5762080"/>
              <a:gd name="connsiteY34" fmla="*/ 2068558 h 3378699"/>
              <a:gd name="connsiteX35" fmla="*/ 5658666 w 5762080"/>
              <a:gd name="connsiteY35" fmla="*/ 1243149 h 3378699"/>
              <a:gd name="connsiteX36" fmla="*/ 993865 w 5762080"/>
              <a:gd name="connsiteY36" fmla="*/ 1238250 h 3378699"/>
              <a:gd name="connsiteX37" fmla="*/ 991416 w 5762080"/>
              <a:gd name="connsiteY37" fmla="*/ 607151 h 3378699"/>
              <a:gd name="connsiteX0" fmla="*/ 1028937 w 5770482"/>
              <a:gd name="connsiteY0" fmla="*/ 621030 h 3397006"/>
              <a:gd name="connsiteX1" fmla="*/ 999365 w 5770482"/>
              <a:gd name="connsiteY1" fmla="*/ 594717 h 3397006"/>
              <a:gd name="connsiteX2" fmla="*/ 971515 w 5770482"/>
              <a:gd name="connsiteY2" fmla="*/ 30208 h 3397006"/>
              <a:gd name="connsiteX3" fmla="*/ 1760185 w 5770482"/>
              <a:gd name="connsiteY3" fmla="*/ 22588 h 3397006"/>
              <a:gd name="connsiteX4" fmla="*/ 1760185 w 5770482"/>
              <a:gd name="connsiteY4" fmla="*/ 1230086 h 3397006"/>
              <a:gd name="connsiteX5" fmla="*/ 3012315 w 5770482"/>
              <a:gd name="connsiteY5" fmla="*/ 1258661 h 3397006"/>
              <a:gd name="connsiteX6" fmla="*/ 3046877 w 5770482"/>
              <a:gd name="connsiteY6" fmla="*/ 46265 h 3397006"/>
              <a:gd name="connsiteX7" fmla="*/ 3772137 w 5770482"/>
              <a:gd name="connsiteY7" fmla="*/ 35651 h 3397006"/>
              <a:gd name="connsiteX8" fmla="*/ 3766150 w 5770482"/>
              <a:gd name="connsiteY8" fmla="*/ 1240700 h 3397006"/>
              <a:gd name="connsiteX9" fmla="*/ 4051356 w 5770482"/>
              <a:gd name="connsiteY9" fmla="*/ 1251585 h 3397006"/>
              <a:gd name="connsiteX10" fmla="*/ 4012167 w 5770482"/>
              <a:gd name="connsiteY10" fmla="*/ 16601 h 3397006"/>
              <a:gd name="connsiteX11" fmla="*/ 4781515 w 5770482"/>
              <a:gd name="connsiteY11" fmla="*/ 28575 h 3397006"/>
              <a:gd name="connsiteX12" fmla="*/ 4816077 w 5770482"/>
              <a:gd name="connsiteY12" fmla="*/ 1246687 h 3397006"/>
              <a:gd name="connsiteX13" fmla="*/ 5026172 w 5770482"/>
              <a:gd name="connsiteY13" fmla="*/ 1246687 h 3397006"/>
              <a:gd name="connsiteX14" fmla="*/ 5058557 w 5770482"/>
              <a:gd name="connsiteY14" fmla="*/ 9525 h 3397006"/>
              <a:gd name="connsiteX15" fmla="*/ 5749255 w 5770482"/>
              <a:gd name="connsiteY15" fmla="*/ 0 h 3397006"/>
              <a:gd name="connsiteX16" fmla="*/ 5682580 w 5770482"/>
              <a:gd name="connsiteY16" fmla="*/ 1269275 h 3397006"/>
              <a:gd name="connsiteX17" fmla="*/ 4738516 w 5770482"/>
              <a:gd name="connsiteY17" fmla="*/ 2120810 h 3397006"/>
              <a:gd name="connsiteX18" fmla="*/ 5705168 w 5770482"/>
              <a:gd name="connsiteY18" fmla="*/ 2055495 h 3397006"/>
              <a:gd name="connsiteX19" fmla="*/ 5770482 w 5770482"/>
              <a:gd name="connsiteY19" fmla="*/ 3309530 h 3397006"/>
              <a:gd name="connsiteX20" fmla="*/ 4947522 w 5770482"/>
              <a:gd name="connsiteY20" fmla="*/ 3309530 h 3397006"/>
              <a:gd name="connsiteX21" fmla="*/ 4973647 w 5770482"/>
              <a:gd name="connsiteY21" fmla="*/ 2107747 h 3397006"/>
              <a:gd name="connsiteX22" fmla="*/ 4751580 w 5770482"/>
              <a:gd name="connsiteY22" fmla="*/ 2055495 h 3397006"/>
              <a:gd name="connsiteX23" fmla="*/ 4790768 w 5770482"/>
              <a:gd name="connsiteY23" fmla="*/ 3309530 h 3397006"/>
              <a:gd name="connsiteX24" fmla="*/ 3941682 w 5770482"/>
              <a:gd name="connsiteY24" fmla="*/ 3322592 h 3397006"/>
              <a:gd name="connsiteX25" fmla="*/ 3967808 w 5770482"/>
              <a:gd name="connsiteY25" fmla="*/ 2068558 h 3397006"/>
              <a:gd name="connsiteX26" fmla="*/ 3732677 w 5770482"/>
              <a:gd name="connsiteY26" fmla="*/ 2107747 h 3397006"/>
              <a:gd name="connsiteX27" fmla="*/ 3745740 w 5770482"/>
              <a:gd name="connsiteY27" fmla="*/ 3296467 h 3397006"/>
              <a:gd name="connsiteX28" fmla="*/ 2922780 w 5770482"/>
              <a:gd name="connsiteY28" fmla="*/ 3309530 h 3397006"/>
              <a:gd name="connsiteX29" fmla="*/ 2952443 w 5770482"/>
              <a:gd name="connsiteY29" fmla="*/ 2050597 h 3397006"/>
              <a:gd name="connsiteX30" fmla="*/ 1685073 w 5770482"/>
              <a:gd name="connsiteY30" fmla="*/ 2076723 h 3397006"/>
              <a:gd name="connsiteX31" fmla="*/ 1663575 w 5770482"/>
              <a:gd name="connsiteY31" fmla="*/ 3367768 h 3397006"/>
              <a:gd name="connsiteX32" fmla="*/ 0 w 5770482"/>
              <a:gd name="connsiteY32" fmla="*/ 3395678 h 3397006"/>
              <a:gd name="connsiteX33" fmla="*/ 8402 w 5770482"/>
              <a:gd name="connsiteY33" fmla="*/ 2014946 h 3397006"/>
              <a:gd name="connsiteX34" fmla="*/ 4751580 w 5770482"/>
              <a:gd name="connsiteY34" fmla="*/ 2068558 h 3397006"/>
              <a:gd name="connsiteX35" fmla="*/ 5667068 w 5770482"/>
              <a:gd name="connsiteY35" fmla="*/ 1243149 h 3397006"/>
              <a:gd name="connsiteX36" fmla="*/ 1002267 w 5770482"/>
              <a:gd name="connsiteY36" fmla="*/ 1238250 h 3397006"/>
              <a:gd name="connsiteX37" fmla="*/ 999818 w 5770482"/>
              <a:gd name="connsiteY37" fmla="*/ 607151 h 3397006"/>
              <a:gd name="connsiteX0" fmla="*/ 1028937 w 5770482"/>
              <a:gd name="connsiteY0" fmla="*/ 621030 h 3498995"/>
              <a:gd name="connsiteX1" fmla="*/ 999365 w 5770482"/>
              <a:gd name="connsiteY1" fmla="*/ 594717 h 3498995"/>
              <a:gd name="connsiteX2" fmla="*/ 971515 w 5770482"/>
              <a:gd name="connsiteY2" fmla="*/ 30208 h 3498995"/>
              <a:gd name="connsiteX3" fmla="*/ 1760185 w 5770482"/>
              <a:gd name="connsiteY3" fmla="*/ 22588 h 3498995"/>
              <a:gd name="connsiteX4" fmla="*/ 1760185 w 5770482"/>
              <a:gd name="connsiteY4" fmla="*/ 1230086 h 3498995"/>
              <a:gd name="connsiteX5" fmla="*/ 3012315 w 5770482"/>
              <a:gd name="connsiteY5" fmla="*/ 1258661 h 3498995"/>
              <a:gd name="connsiteX6" fmla="*/ 3046877 w 5770482"/>
              <a:gd name="connsiteY6" fmla="*/ 46265 h 3498995"/>
              <a:gd name="connsiteX7" fmla="*/ 3772137 w 5770482"/>
              <a:gd name="connsiteY7" fmla="*/ 35651 h 3498995"/>
              <a:gd name="connsiteX8" fmla="*/ 3766150 w 5770482"/>
              <a:gd name="connsiteY8" fmla="*/ 1240700 h 3498995"/>
              <a:gd name="connsiteX9" fmla="*/ 4051356 w 5770482"/>
              <a:gd name="connsiteY9" fmla="*/ 1251585 h 3498995"/>
              <a:gd name="connsiteX10" fmla="*/ 4012167 w 5770482"/>
              <a:gd name="connsiteY10" fmla="*/ 16601 h 3498995"/>
              <a:gd name="connsiteX11" fmla="*/ 4781515 w 5770482"/>
              <a:gd name="connsiteY11" fmla="*/ 28575 h 3498995"/>
              <a:gd name="connsiteX12" fmla="*/ 4816077 w 5770482"/>
              <a:gd name="connsiteY12" fmla="*/ 1246687 h 3498995"/>
              <a:gd name="connsiteX13" fmla="*/ 5026172 w 5770482"/>
              <a:gd name="connsiteY13" fmla="*/ 1246687 h 3498995"/>
              <a:gd name="connsiteX14" fmla="*/ 5058557 w 5770482"/>
              <a:gd name="connsiteY14" fmla="*/ 9525 h 3498995"/>
              <a:gd name="connsiteX15" fmla="*/ 5749255 w 5770482"/>
              <a:gd name="connsiteY15" fmla="*/ 0 h 3498995"/>
              <a:gd name="connsiteX16" fmla="*/ 5682580 w 5770482"/>
              <a:gd name="connsiteY16" fmla="*/ 1269275 h 3498995"/>
              <a:gd name="connsiteX17" fmla="*/ 4738516 w 5770482"/>
              <a:gd name="connsiteY17" fmla="*/ 2120810 h 3498995"/>
              <a:gd name="connsiteX18" fmla="*/ 5705168 w 5770482"/>
              <a:gd name="connsiteY18" fmla="*/ 2055495 h 3498995"/>
              <a:gd name="connsiteX19" fmla="*/ 5770482 w 5770482"/>
              <a:gd name="connsiteY19" fmla="*/ 3309530 h 3498995"/>
              <a:gd name="connsiteX20" fmla="*/ 4947522 w 5770482"/>
              <a:gd name="connsiteY20" fmla="*/ 3309530 h 3498995"/>
              <a:gd name="connsiteX21" fmla="*/ 4973647 w 5770482"/>
              <a:gd name="connsiteY21" fmla="*/ 2107747 h 3498995"/>
              <a:gd name="connsiteX22" fmla="*/ 4751580 w 5770482"/>
              <a:gd name="connsiteY22" fmla="*/ 2055495 h 3498995"/>
              <a:gd name="connsiteX23" fmla="*/ 4790768 w 5770482"/>
              <a:gd name="connsiteY23" fmla="*/ 3309530 h 3498995"/>
              <a:gd name="connsiteX24" fmla="*/ 3941682 w 5770482"/>
              <a:gd name="connsiteY24" fmla="*/ 3322592 h 3498995"/>
              <a:gd name="connsiteX25" fmla="*/ 3967808 w 5770482"/>
              <a:gd name="connsiteY25" fmla="*/ 2068558 h 3498995"/>
              <a:gd name="connsiteX26" fmla="*/ 3732677 w 5770482"/>
              <a:gd name="connsiteY26" fmla="*/ 2107747 h 3498995"/>
              <a:gd name="connsiteX27" fmla="*/ 3745740 w 5770482"/>
              <a:gd name="connsiteY27" fmla="*/ 3296467 h 3498995"/>
              <a:gd name="connsiteX28" fmla="*/ 2922780 w 5770482"/>
              <a:gd name="connsiteY28" fmla="*/ 3309530 h 3498995"/>
              <a:gd name="connsiteX29" fmla="*/ 2952443 w 5770482"/>
              <a:gd name="connsiteY29" fmla="*/ 2050597 h 3498995"/>
              <a:gd name="connsiteX30" fmla="*/ 1685073 w 5770482"/>
              <a:gd name="connsiteY30" fmla="*/ 2076723 h 3498995"/>
              <a:gd name="connsiteX31" fmla="*/ 1663575 w 5770482"/>
              <a:gd name="connsiteY31" fmla="*/ 3367768 h 3498995"/>
              <a:gd name="connsiteX32" fmla="*/ 600075 w 5770482"/>
              <a:gd name="connsiteY32" fmla="*/ 3395677 h 3498995"/>
              <a:gd name="connsiteX33" fmla="*/ 0 w 5770482"/>
              <a:gd name="connsiteY33" fmla="*/ 3395678 h 3498995"/>
              <a:gd name="connsiteX34" fmla="*/ 8402 w 5770482"/>
              <a:gd name="connsiteY34" fmla="*/ 2014946 h 3498995"/>
              <a:gd name="connsiteX35" fmla="*/ 4751580 w 5770482"/>
              <a:gd name="connsiteY35" fmla="*/ 2068558 h 3498995"/>
              <a:gd name="connsiteX36" fmla="*/ 5667068 w 5770482"/>
              <a:gd name="connsiteY36" fmla="*/ 1243149 h 3498995"/>
              <a:gd name="connsiteX37" fmla="*/ 1002267 w 5770482"/>
              <a:gd name="connsiteY37" fmla="*/ 1238250 h 3498995"/>
              <a:gd name="connsiteX38" fmla="*/ 999818 w 5770482"/>
              <a:gd name="connsiteY38" fmla="*/ 607151 h 3498995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723900 w 5770482"/>
              <a:gd name="connsiteY32" fmla="*/ 3405202 h 3497602"/>
              <a:gd name="connsiteX33" fmla="*/ 600075 w 5770482"/>
              <a:gd name="connsiteY33" fmla="*/ 3395677 h 3497602"/>
              <a:gd name="connsiteX34" fmla="*/ 0 w 5770482"/>
              <a:gd name="connsiteY34" fmla="*/ 3395678 h 3497602"/>
              <a:gd name="connsiteX35" fmla="*/ 8402 w 5770482"/>
              <a:gd name="connsiteY35" fmla="*/ 2014946 h 3497602"/>
              <a:gd name="connsiteX36" fmla="*/ 4751580 w 5770482"/>
              <a:gd name="connsiteY36" fmla="*/ 2068558 h 3497602"/>
              <a:gd name="connsiteX37" fmla="*/ 5667068 w 5770482"/>
              <a:gd name="connsiteY37" fmla="*/ 1243149 h 3497602"/>
              <a:gd name="connsiteX38" fmla="*/ 1002267 w 5770482"/>
              <a:gd name="connsiteY38" fmla="*/ 1238250 h 3497602"/>
              <a:gd name="connsiteX39" fmla="*/ 999818 w 5770482"/>
              <a:gd name="connsiteY39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838200 w 5770482"/>
              <a:gd name="connsiteY32" fmla="*/ 3414727 h 3497602"/>
              <a:gd name="connsiteX33" fmla="*/ 723900 w 5770482"/>
              <a:gd name="connsiteY33" fmla="*/ 3405202 h 3497602"/>
              <a:gd name="connsiteX34" fmla="*/ 600075 w 5770482"/>
              <a:gd name="connsiteY34" fmla="*/ 3395677 h 3497602"/>
              <a:gd name="connsiteX35" fmla="*/ 0 w 5770482"/>
              <a:gd name="connsiteY35" fmla="*/ 3395678 h 3497602"/>
              <a:gd name="connsiteX36" fmla="*/ 8402 w 5770482"/>
              <a:gd name="connsiteY36" fmla="*/ 2014946 h 3497602"/>
              <a:gd name="connsiteX37" fmla="*/ 4751580 w 5770482"/>
              <a:gd name="connsiteY37" fmla="*/ 2068558 h 3497602"/>
              <a:gd name="connsiteX38" fmla="*/ 5667068 w 5770482"/>
              <a:gd name="connsiteY38" fmla="*/ 1243149 h 3497602"/>
              <a:gd name="connsiteX39" fmla="*/ 1002267 w 5770482"/>
              <a:gd name="connsiteY39" fmla="*/ 1238250 h 3497602"/>
              <a:gd name="connsiteX40" fmla="*/ 999818 w 5770482"/>
              <a:gd name="connsiteY40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723900 w 5770482"/>
              <a:gd name="connsiteY34" fmla="*/ 34052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695325 w 5770482"/>
              <a:gd name="connsiteY34" fmla="*/ 20336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341472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962025 w 5770482"/>
              <a:gd name="connsiteY33" fmla="*/ 20621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62664"/>
              <a:gd name="connsiteX1" fmla="*/ 999365 w 5770482"/>
              <a:gd name="connsiteY1" fmla="*/ 594717 h 3462664"/>
              <a:gd name="connsiteX2" fmla="*/ 971515 w 5770482"/>
              <a:gd name="connsiteY2" fmla="*/ 30208 h 3462664"/>
              <a:gd name="connsiteX3" fmla="*/ 1760185 w 5770482"/>
              <a:gd name="connsiteY3" fmla="*/ 22588 h 3462664"/>
              <a:gd name="connsiteX4" fmla="*/ 1760185 w 5770482"/>
              <a:gd name="connsiteY4" fmla="*/ 1230086 h 3462664"/>
              <a:gd name="connsiteX5" fmla="*/ 3012315 w 5770482"/>
              <a:gd name="connsiteY5" fmla="*/ 1258661 h 3462664"/>
              <a:gd name="connsiteX6" fmla="*/ 3046877 w 5770482"/>
              <a:gd name="connsiteY6" fmla="*/ 46265 h 3462664"/>
              <a:gd name="connsiteX7" fmla="*/ 3772137 w 5770482"/>
              <a:gd name="connsiteY7" fmla="*/ 35651 h 3462664"/>
              <a:gd name="connsiteX8" fmla="*/ 3766150 w 5770482"/>
              <a:gd name="connsiteY8" fmla="*/ 1240700 h 3462664"/>
              <a:gd name="connsiteX9" fmla="*/ 4051356 w 5770482"/>
              <a:gd name="connsiteY9" fmla="*/ 1251585 h 3462664"/>
              <a:gd name="connsiteX10" fmla="*/ 4012167 w 5770482"/>
              <a:gd name="connsiteY10" fmla="*/ 16601 h 3462664"/>
              <a:gd name="connsiteX11" fmla="*/ 4781515 w 5770482"/>
              <a:gd name="connsiteY11" fmla="*/ 28575 h 3462664"/>
              <a:gd name="connsiteX12" fmla="*/ 4816077 w 5770482"/>
              <a:gd name="connsiteY12" fmla="*/ 1246687 h 3462664"/>
              <a:gd name="connsiteX13" fmla="*/ 5026172 w 5770482"/>
              <a:gd name="connsiteY13" fmla="*/ 1246687 h 3462664"/>
              <a:gd name="connsiteX14" fmla="*/ 5058557 w 5770482"/>
              <a:gd name="connsiteY14" fmla="*/ 9525 h 3462664"/>
              <a:gd name="connsiteX15" fmla="*/ 5749255 w 5770482"/>
              <a:gd name="connsiteY15" fmla="*/ 0 h 3462664"/>
              <a:gd name="connsiteX16" fmla="*/ 5682580 w 5770482"/>
              <a:gd name="connsiteY16" fmla="*/ 1269275 h 3462664"/>
              <a:gd name="connsiteX17" fmla="*/ 4738516 w 5770482"/>
              <a:gd name="connsiteY17" fmla="*/ 2120810 h 3462664"/>
              <a:gd name="connsiteX18" fmla="*/ 5705168 w 5770482"/>
              <a:gd name="connsiteY18" fmla="*/ 2055495 h 3462664"/>
              <a:gd name="connsiteX19" fmla="*/ 5770482 w 5770482"/>
              <a:gd name="connsiteY19" fmla="*/ 3309530 h 3462664"/>
              <a:gd name="connsiteX20" fmla="*/ 4947522 w 5770482"/>
              <a:gd name="connsiteY20" fmla="*/ 3309530 h 3462664"/>
              <a:gd name="connsiteX21" fmla="*/ 4973647 w 5770482"/>
              <a:gd name="connsiteY21" fmla="*/ 2107747 h 3462664"/>
              <a:gd name="connsiteX22" fmla="*/ 4751580 w 5770482"/>
              <a:gd name="connsiteY22" fmla="*/ 2055495 h 3462664"/>
              <a:gd name="connsiteX23" fmla="*/ 4790768 w 5770482"/>
              <a:gd name="connsiteY23" fmla="*/ 3309530 h 3462664"/>
              <a:gd name="connsiteX24" fmla="*/ 3941682 w 5770482"/>
              <a:gd name="connsiteY24" fmla="*/ 3322592 h 3462664"/>
              <a:gd name="connsiteX25" fmla="*/ 3967808 w 5770482"/>
              <a:gd name="connsiteY25" fmla="*/ 2068558 h 3462664"/>
              <a:gd name="connsiteX26" fmla="*/ 3732677 w 5770482"/>
              <a:gd name="connsiteY26" fmla="*/ 2107747 h 3462664"/>
              <a:gd name="connsiteX27" fmla="*/ 3745740 w 5770482"/>
              <a:gd name="connsiteY27" fmla="*/ 3296467 h 3462664"/>
              <a:gd name="connsiteX28" fmla="*/ 2922780 w 5770482"/>
              <a:gd name="connsiteY28" fmla="*/ 3309530 h 3462664"/>
              <a:gd name="connsiteX29" fmla="*/ 2952443 w 5770482"/>
              <a:gd name="connsiteY29" fmla="*/ 2050597 h 3462664"/>
              <a:gd name="connsiteX30" fmla="*/ 1685073 w 5770482"/>
              <a:gd name="connsiteY30" fmla="*/ 2076723 h 3462664"/>
              <a:gd name="connsiteX31" fmla="*/ 1663575 w 5770482"/>
              <a:gd name="connsiteY31" fmla="*/ 3367768 h 3462664"/>
              <a:gd name="connsiteX32" fmla="*/ 962025 w 5770482"/>
              <a:gd name="connsiteY32" fmla="*/ 3357577 h 3462664"/>
              <a:gd name="connsiteX33" fmla="*/ 962025 w 5770482"/>
              <a:gd name="connsiteY33" fmla="*/ 2062177 h 3462664"/>
              <a:gd name="connsiteX34" fmla="*/ 695325 w 5770482"/>
              <a:gd name="connsiteY34" fmla="*/ 2033602 h 3462664"/>
              <a:gd name="connsiteX35" fmla="*/ 600075 w 5770482"/>
              <a:gd name="connsiteY35" fmla="*/ 3395677 h 3462664"/>
              <a:gd name="connsiteX36" fmla="*/ 0 w 5770482"/>
              <a:gd name="connsiteY36" fmla="*/ 3395678 h 3462664"/>
              <a:gd name="connsiteX37" fmla="*/ 8402 w 5770482"/>
              <a:gd name="connsiteY37" fmla="*/ 2014946 h 3462664"/>
              <a:gd name="connsiteX38" fmla="*/ 4751580 w 5770482"/>
              <a:gd name="connsiteY38" fmla="*/ 2068558 h 3462664"/>
              <a:gd name="connsiteX39" fmla="*/ 5667068 w 5770482"/>
              <a:gd name="connsiteY39" fmla="*/ 1243149 h 3462664"/>
              <a:gd name="connsiteX40" fmla="*/ 1002267 w 5770482"/>
              <a:gd name="connsiteY40" fmla="*/ 1238250 h 3462664"/>
              <a:gd name="connsiteX41" fmla="*/ 999818 w 5770482"/>
              <a:gd name="connsiteY41" fmla="*/ 607151 h 3462664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68507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78032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70482 w 5770482"/>
              <a:gd name="connsiteY18" fmla="*/ 3309530 h 3395678"/>
              <a:gd name="connsiteX19" fmla="*/ 4947522 w 5770482"/>
              <a:gd name="connsiteY19" fmla="*/ 3309530 h 3395678"/>
              <a:gd name="connsiteX20" fmla="*/ 4973647 w 5770482"/>
              <a:gd name="connsiteY20" fmla="*/ 2107747 h 3395678"/>
              <a:gd name="connsiteX21" fmla="*/ 4751580 w 5770482"/>
              <a:gd name="connsiteY21" fmla="*/ 2055495 h 3395678"/>
              <a:gd name="connsiteX22" fmla="*/ 4790768 w 5770482"/>
              <a:gd name="connsiteY22" fmla="*/ 3309530 h 3395678"/>
              <a:gd name="connsiteX23" fmla="*/ 3941682 w 5770482"/>
              <a:gd name="connsiteY23" fmla="*/ 3322592 h 3395678"/>
              <a:gd name="connsiteX24" fmla="*/ 3967808 w 5770482"/>
              <a:gd name="connsiteY24" fmla="*/ 2068558 h 3395678"/>
              <a:gd name="connsiteX25" fmla="*/ 3732677 w 5770482"/>
              <a:gd name="connsiteY25" fmla="*/ 2107747 h 3395678"/>
              <a:gd name="connsiteX26" fmla="*/ 3745740 w 5770482"/>
              <a:gd name="connsiteY26" fmla="*/ 3296467 h 3395678"/>
              <a:gd name="connsiteX27" fmla="*/ 2922780 w 5770482"/>
              <a:gd name="connsiteY27" fmla="*/ 3309530 h 3395678"/>
              <a:gd name="connsiteX28" fmla="*/ 2952443 w 5770482"/>
              <a:gd name="connsiteY28" fmla="*/ 2050597 h 3395678"/>
              <a:gd name="connsiteX29" fmla="*/ 1780323 w 5770482"/>
              <a:gd name="connsiteY29" fmla="*/ 2076723 h 3395678"/>
              <a:gd name="connsiteX30" fmla="*/ 1815975 w 5770482"/>
              <a:gd name="connsiteY30" fmla="*/ 3262993 h 3395678"/>
              <a:gd name="connsiteX31" fmla="*/ 962025 w 5770482"/>
              <a:gd name="connsiteY31" fmla="*/ 3357577 h 3395678"/>
              <a:gd name="connsiteX32" fmla="*/ 962025 w 5770482"/>
              <a:gd name="connsiteY32" fmla="*/ 2062177 h 3395678"/>
              <a:gd name="connsiteX33" fmla="*/ 695325 w 5770482"/>
              <a:gd name="connsiteY33" fmla="*/ 2033602 h 3395678"/>
              <a:gd name="connsiteX34" fmla="*/ 600075 w 5770482"/>
              <a:gd name="connsiteY34" fmla="*/ 3395677 h 3395678"/>
              <a:gd name="connsiteX35" fmla="*/ 0 w 5770482"/>
              <a:gd name="connsiteY35" fmla="*/ 3395678 h 3395678"/>
              <a:gd name="connsiteX36" fmla="*/ 8402 w 5770482"/>
              <a:gd name="connsiteY36" fmla="*/ 2014946 h 3395678"/>
              <a:gd name="connsiteX37" fmla="*/ 4751580 w 5770482"/>
              <a:gd name="connsiteY37" fmla="*/ 2068558 h 3395678"/>
              <a:gd name="connsiteX38" fmla="*/ 5667068 w 5770482"/>
              <a:gd name="connsiteY38" fmla="*/ 1243149 h 3395678"/>
              <a:gd name="connsiteX39" fmla="*/ 1002267 w 5770482"/>
              <a:gd name="connsiteY39" fmla="*/ 1238250 h 3395678"/>
              <a:gd name="connsiteX40" fmla="*/ 999818 w 5770482"/>
              <a:gd name="connsiteY40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47522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6097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3647 w 5749255"/>
              <a:gd name="connsiteY18" fmla="*/ 2107747 h 3395678"/>
              <a:gd name="connsiteX19" fmla="*/ 4751580 w 5749255"/>
              <a:gd name="connsiteY19" fmla="*/ 2055495 h 3395678"/>
              <a:gd name="connsiteX20" fmla="*/ 4790768 w 5749255"/>
              <a:gd name="connsiteY20" fmla="*/ 3309530 h 3395678"/>
              <a:gd name="connsiteX21" fmla="*/ 3941682 w 5749255"/>
              <a:gd name="connsiteY21" fmla="*/ 3322592 h 3395678"/>
              <a:gd name="connsiteX22" fmla="*/ 3967808 w 5749255"/>
              <a:gd name="connsiteY22" fmla="*/ 2068558 h 3395678"/>
              <a:gd name="connsiteX23" fmla="*/ 3732677 w 5749255"/>
              <a:gd name="connsiteY23" fmla="*/ 2107747 h 3395678"/>
              <a:gd name="connsiteX24" fmla="*/ 3745740 w 5749255"/>
              <a:gd name="connsiteY24" fmla="*/ 3296467 h 3395678"/>
              <a:gd name="connsiteX25" fmla="*/ 2922780 w 5749255"/>
              <a:gd name="connsiteY25" fmla="*/ 3309530 h 3395678"/>
              <a:gd name="connsiteX26" fmla="*/ 2952443 w 5749255"/>
              <a:gd name="connsiteY26" fmla="*/ 2050597 h 3395678"/>
              <a:gd name="connsiteX27" fmla="*/ 1780323 w 5749255"/>
              <a:gd name="connsiteY27" fmla="*/ 2076723 h 3395678"/>
              <a:gd name="connsiteX28" fmla="*/ 1815975 w 5749255"/>
              <a:gd name="connsiteY28" fmla="*/ 3262993 h 3395678"/>
              <a:gd name="connsiteX29" fmla="*/ 962025 w 5749255"/>
              <a:gd name="connsiteY29" fmla="*/ 3357577 h 3395678"/>
              <a:gd name="connsiteX30" fmla="*/ 962025 w 5749255"/>
              <a:gd name="connsiteY30" fmla="*/ 2062177 h 3395678"/>
              <a:gd name="connsiteX31" fmla="*/ 695325 w 5749255"/>
              <a:gd name="connsiteY31" fmla="*/ 2033602 h 3395678"/>
              <a:gd name="connsiteX32" fmla="*/ 600075 w 5749255"/>
              <a:gd name="connsiteY32" fmla="*/ 3395677 h 3395678"/>
              <a:gd name="connsiteX33" fmla="*/ 0 w 5749255"/>
              <a:gd name="connsiteY33" fmla="*/ 3395678 h 3395678"/>
              <a:gd name="connsiteX34" fmla="*/ 8402 w 5749255"/>
              <a:gd name="connsiteY34" fmla="*/ 2014946 h 3395678"/>
              <a:gd name="connsiteX35" fmla="*/ 4751580 w 5749255"/>
              <a:gd name="connsiteY35" fmla="*/ 2068558 h 3395678"/>
              <a:gd name="connsiteX36" fmla="*/ 5667068 w 5749255"/>
              <a:gd name="connsiteY36" fmla="*/ 1243149 h 3395678"/>
              <a:gd name="connsiteX37" fmla="*/ 1002267 w 5749255"/>
              <a:gd name="connsiteY37" fmla="*/ 1238250 h 3395678"/>
              <a:gd name="connsiteX38" fmla="*/ 999818 w 5749255"/>
              <a:gd name="connsiteY38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751580 w 5749255"/>
              <a:gd name="connsiteY18" fmla="*/ 2055495 h 3395678"/>
              <a:gd name="connsiteX19" fmla="*/ 4790768 w 5749255"/>
              <a:gd name="connsiteY19" fmla="*/ 3309530 h 3395678"/>
              <a:gd name="connsiteX20" fmla="*/ 3941682 w 5749255"/>
              <a:gd name="connsiteY20" fmla="*/ 3322592 h 3395678"/>
              <a:gd name="connsiteX21" fmla="*/ 3967808 w 5749255"/>
              <a:gd name="connsiteY21" fmla="*/ 2068558 h 3395678"/>
              <a:gd name="connsiteX22" fmla="*/ 3732677 w 5749255"/>
              <a:gd name="connsiteY22" fmla="*/ 2107747 h 3395678"/>
              <a:gd name="connsiteX23" fmla="*/ 3745740 w 5749255"/>
              <a:gd name="connsiteY23" fmla="*/ 3296467 h 3395678"/>
              <a:gd name="connsiteX24" fmla="*/ 2922780 w 5749255"/>
              <a:gd name="connsiteY24" fmla="*/ 3309530 h 3395678"/>
              <a:gd name="connsiteX25" fmla="*/ 2952443 w 5749255"/>
              <a:gd name="connsiteY25" fmla="*/ 2050597 h 3395678"/>
              <a:gd name="connsiteX26" fmla="*/ 1780323 w 5749255"/>
              <a:gd name="connsiteY26" fmla="*/ 2076723 h 3395678"/>
              <a:gd name="connsiteX27" fmla="*/ 1815975 w 5749255"/>
              <a:gd name="connsiteY27" fmla="*/ 3262993 h 3395678"/>
              <a:gd name="connsiteX28" fmla="*/ 962025 w 5749255"/>
              <a:gd name="connsiteY28" fmla="*/ 3357577 h 3395678"/>
              <a:gd name="connsiteX29" fmla="*/ 962025 w 5749255"/>
              <a:gd name="connsiteY29" fmla="*/ 2062177 h 3395678"/>
              <a:gd name="connsiteX30" fmla="*/ 695325 w 5749255"/>
              <a:gd name="connsiteY30" fmla="*/ 2033602 h 3395678"/>
              <a:gd name="connsiteX31" fmla="*/ 600075 w 5749255"/>
              <a:gd name="connsiteY31" fmla="*/ 3395677 h 3395678"/>
              <a:gd name="connsiteX32" fmla="*/ 0 w 5749255"/>
              <a:gd name="connsiteY32" fmla="*/ 3395678 h 3395678"/>
              <a:gd name="connsiteX33" fmla="*/ 8402 w 5749255"/>
              <a:gd name="connsiteY33" fmla="*/ 2014946 h 3395678"/>
              <a:gd name="connsiteX34" fmla="*/ 4751580 w 5749255"/>
              <a:gd name="connsiteY34" fmla="*/ 2068558 h 3395678"/>
              <a:gd name="connsiteX35" fmla="*/ 5667068 w 5749255"/>
              <a:gd name="connsiteY35" fmla="*/ 1243149 h 3395678"/>
              <a:gd name="connsiteX36" fmla="*/ 1002267 w 5749255"/>
              <a:gd name="connsiteY36" fmla="*/ 1238250 h 3395678"/>
              <a:gd name="connsiteX37" fmla="*/ 999818 w 5749255"/>
              <a:gd name="connsiteY37" fmla="*/ 607151 h 3395678"/>
              <a:gd name="connsiteX0" fmla="*/ 1028937 w 5777830"/>
              <a:gd name="connsiteY0" fmla="*/ 621030 h 3395678"/>
              <a:gd name="connsiteX1" fmla="*/ 999365 w 5777830"/>
              <a:gd name="connsiteY1" fmla="*/ 594717 h 3395678"/>
              <a:gd name="connsiteX2" fmla="*/ 971515 w 5777830"/>
              <a:gd name="connsiteY2" fmla="*/ 30208 h 3395678"/>
              <a:gd name="connsiteX3" fmla="*/ 1760185 w 5777830"/>
              <a:gd name="connsiteY3" fmla="*/ 22588 h 3395678"/>
              <a:gd name="connsiteX4" fmla="*/ 1760185 w 5777830"/>
              <a:gd name="connsiteY4" fmla="*/ 1230086 h 3395678"/>
              <a:gd name="connsiteX5" fmla="*/ 3012315 w 5777830"/>
              <a:gd name="connsiteY5" fmla="*/ 1258661 h 3395678"/>
              <a:gd name="connsiteX6" fmla="*/ 3046877 w 5777830"/>
              <a:gd name="connsiteY6" fmla="*/ 46265 h 3395678"/>
              <a:gd name="connsiteX7" fmla="*/ 3772137 w 5777830"/>
              <a:gd name="connsiteY7" fmla="*/ 35651 h 3395678"/>
              <a:gd name="connsiteX8" fmla="*/ 3766150 w 5777830"/>
              <a:gd name="connsiteY8" fmla="*/ 1240700 h 3395678"/>
              <a:gd name="connsiteX9" fmla="*/ 4051356 w 5777830"/>
              <a:gd name="connsiteY9" fmla="*/ 1251585 h 3395678"/>
              <a:gd name="connsiteX10" fmla="*/ 4012167 w 5777830"/>
              <a:gd name="connsiteY10" fmla="*/ 16601 h 3395678"/>
              <a:gd name="connsiteX11" fmla="*/ 4781515 w 5777830"/>
              <a:gd name="connsiteY11" fmla="*/ 28575 h 3395678"/>
              <a:gd name="connsiteX12" fmla="*/ 4816077 w 5777830"/>
              <a:gd name="connsiteY12" fmla="*/ 1246687 h 3395678"/>
              <a:gd name="connsiteX13" fmla="*/ 5026172 w 5777830"/>
              <a:gd name="connsiteY13" fmla="*/ 1246687 h 3395678"/>
              <a:gd name="connsiteX14" fmla="*/ 5058557 w 5777830"/>
              <a:gd name="connsiteY14" fmla="*/ 9525 h 3395678"/>
              <a:gd name="connsiteX15" fmla="*/ 5749255 w 5777830"/>
              <a:gd name="connsiteY15" fmla="*/ 0 h 3395678"/>
              <a:gd name="connsiteX16" fmla="*/ 5777830 w 5777830"/>
              <a:gd name="connsiteY16" fmla="*/ 1164500 h 3395678"/>
              <a:gd name="connsiteX17" fmla="*/ 4738516 w 5777830"/>
              <a:gd name="connsiteY17" fmla="*/ 2120810 h 3395678"/>
              <a:gd name="connsiteX18" fmla="*/ 4751580 w 5777830"/>
              <a:gd name="connsiteY18" fmla="*/ 2055495 h 3395678"/>
              <a:gd name="connsiteX19" fmla="*/ 4790768 w 5777830"/>
              <a:gd name="connsiteY19" fmla="*/ 3309530 h 3395678"/>
              <a:gd name="connsiteX20" fmla="*/ 3941682 w 5777830"/>
              <a:gd name="connsiteY20" fmla="*/ 3322592 h 3395678"/>
              <a:gd name="connsiteX21" fmla="*/ 3967808 w 5777830"/>
              <a:gd name="connsiteY21" fmla="*/ 2068558 h 3395678"/>
              <a:gd name="connsiteX22" fmla="*/ 3732677 w 5777830"/>
              <a:gd name="connsiteY22" fmla="*/ 2107747 h 3395678"/>
              <a:gd name="connsiteX23" fmla="*/ 3745740 w 5777830"/>
              <a:gd name="connsiteY23" fmla="*/ 3296467 h 3395678"/>
              <a:gd name="connsiteX24" fmla="*/ 2922780 w 5777830"/>
              <a:gd name="connsiteY24" fmla="*/ 3309530 h 3395678"/>
              <a:gd name="connsiteX25" fmla="*/ 2952443 w 5777830"/>
              <a:gd name="connsiteY25" fmla="*/ 2050597 h 3395678"/>
              <a:gd name="connsiteX26" fmla="*/ 1780323 w 5777830"/>
              <a:gd name="connsiteY26" fmla="*/ 2076723 h 3395678"/>
              <a:gd name="connsiteX27" fmla="*/ 1815975 w 5777830"/>
              <a:gd name="connsiteY27" fmla="*/ 3262993 h 3395678"/>
              <a:gd name="connsiteX28" fmla="*/ 962025 w 5777830"/>
              <a:gd name="connsiteY28" fmla="*/ 3357577 h 3395678"/>
              <a:gd name="connsiteX29" fmla="*/ 962025 w 5777830"/>
              <a:gd name="connsiteY29" fmla="*/ 2062177 h 3395678"/>
              <a:gd name="connsiteX30" fmla="*/ 695325 w 5777830"/>
              <a:gd name="connsiteY30" fmla="*/ 2033602 h 3395678"/>
              <a:gd name="connsiteX31" fmla="*/ 600075 w 5777830"/>
              <a:gd name="connsiteY31" fmla="*/ 3395677 h 3395678"/>
              <a:gd name="connsiteX32" fmla="*/ 0 w 5777830"/>
              <a:gd name="connsiteY32" fmla="*/ 3395678 h 3395678"/>
              <a:gd name="connsiteX33" fmla="*/ 8402 w 5777830"/>
              <a:gd name="connsiteY33" fmla="*/ 2014946 h 3395678"/>
              <a:gd name="connsiteX34" fmla="*/ 4751580 w 5777830"/>
              <a:gd name="connsiteY34" fmla="*/ 2068558 h 3395678"/>
              <a:gd name="connsiteX35" fmla="*/ 5667068 w 5777830"/>
              <a:gd name="connsiteY35" fmla="*/ 1243149 h 3395678"/>
              <a:gd name="connsiteX36" fmla="*/ 1002267 w 5777830"/>
              <a:gd name="connsiteY36" fmla="*/ 1238250 h 3395678"/>
              <a:gd name="connsiteX37" fmla="*/ 999818 w 5777830"/>
              <a:gd name="connsiteY37" fmla="*/ 607151 h 3395678"/>
              <a:gd name="connsiteX0" fmla="*/ 1035322 w 5784215"/>
              <a:gd name="connsiteY0" fmla="*/ 692422 h 3467070"/>
              <a:gd name="connsiteX1" fmla="*/ 1005750 w 5784215"/>
              <a:gd name="connsiteY1" fmla="*/ 6661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006203 w 5784215"/>
              <a:gd name="connsiteY37" fmla="*/ 678543 h 3467070"/>
              <a:gd name="connsiteX0" fmla="*/ 32022 w 5784215"/>
              <a:gd name="connsiteY0" fmla="*/ 743222 h 3467070"/>
              <a:gd name="connsiteX1" fmla="*/ 1005750 w 5784215"/>
              <a:gd name="connsiteY1" fmla="*/ 6661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006203 w 5784215"/>
              <a:gd name="connsiteY37" fmla="*/ 678543 h 3467070"/>
              <a:gd name="connsiteX0" fmla="*/ 32022 w 5784215"/>
              <a:gd name="connsiteY0" fmla="*/ 743222 h 3467070"/>
              <a:gd name="connsiteX1" fmla="*/ 1005750 w 5784215"/>
              <a:gd name="connsiteY1" fmla="*/ 6661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5603 w 5784215"/>
              <a:gd name="connsiteY37" fmla="*/ 691243 h 3467070"/>
              <a:gd name="connsiteX0" fmla="*/ 32022 w 5784215"/>
              <a:gd name="connsiteY0" fmla="*/ 743222 h 3467070"/>
              <a:gd name="connsiteX1" fmla="*/ 2450 w 5784215"/>
              <a:gd name="connsiteY1" fmla="*/ 6788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5603 w 5784215"/>
              <a:gd name="connsiteY37" fmla="*/ 691243 h 3467070"/>
              <a:gd name="connsiteX0" fmla="*/ 32022 w 5784215"/>
              <a:gd name="connsiteY0" fmla="*/ 743222 h 3467070"/>
              <a:gd name="connsiteX1" fmla="*/ 2450 w 5784215"/>
              <a:gd name="connsiteY1" fmla="*/ 6788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8052 w 5784215"/>
              <a:gd name="connsiteY36" fmla="*/ 1246142 h 3467070"/>
              <a:gd name="connsiteX37" fmla="*/ 15603 w 5784215"/>
              <a:gd name="connsiteY37" fmla="*/ 691243 h 3467070"/>
              <a:gd name="connsiteX0" fmla="*/ 32022 w 5784215"/>
              <a:gd name="connsiteY0" fmla="*/ 776242 h 3500090"/>
              <a:gd name="connsiteX1" fmla="*/ 2450 w 5784215"/>
              <a:gd name="connsiteY1" fmla="*/ 711829 h 3500090"/>
              <a:gd name="connsiteX2" fmla="*/ 0 w 5784215"/>
              <a:gd name="connsiteY2" fmla="*/ 33020 h 3500090"/>
              <a:gd name="connsiteX3" fmla="*/ 788670 w 5784215"/>
              <a:gd name="connsiteY3" fmla="*/ 0 h 3500090"/>
              <a:gd name="connsiteX4" fmla="*/ 1766570 w 5784215"/>
              <a:gd name="connsiteY4" fmla="*/ 1334498 h 3500090"/>
              <a:gd name="connsiteX5" fmla="*/ 3018700 w 5784215"/>
              <a:gd name="connsiteY5" fmla="*/ 1363073 h 3500090"/>
              <a:gd name="connsiteX6" fmla="*/ 3053262 w 5784215"/>
              <a:gd name="connsiteY6" fmla="*/ 150677 h 3500090"/>
              <a:gd name="connsiteX7" fmla="*/ 3778522 w 5784215"/>
              <a:gd name="connsiteY7" fmla="*/ 140063 h 3500090"/>
              <a:gd name="connsiteX8" fmla="*/ 3772535 w 5784215"/>
              <a:gd name="connsiteY8" fmla="*/ 1345112 h 3500090"/>
              <a:gd name="connsiteX9" fmla="*/ 4057741 w 5784215"/>
              <a:gd name="connsiteY9" fmla="*/ 1355997 h 3500090"/>
              <a:gd name="connsiteX10" fmla="*/ 4018552 w 5784215"/>
              <a:gd name="connsiteY10" fmla="*/ 121013 h 3500090"/>
              <a:gd name="connsiteX11" fmla="*/ 4787900 w 5784215"/>
              <a:gd name="connsiteY11" fmla="*/ 132987 h 3500090"/>
              <a:gd name="connsiteX12" fmla="*/ 4822462 w 5784215"/>
              <a:gd name="connsiteY12" fmla="*/ 1351099 h 3500090"/>
              <a:gd name="connsiteX13" fmla="*/ 5032557 w 5784215"/>
              <a:gd name="connsiteY13" fmla="*/ 1351099 h 3500090"/>
              <a:gd name="connsiteX14" fmla="*/ 5064942 w 5784215"/>
              <a:gd name="connsiteY14" fmla="*/ 113937 h 3500090"/>
              <a:gd name="connsiteX15" fmla="*/ 5755640 w 5784215"/>
              <a:gd name="connsiteY15" fmla="*/ 104412 h 3500090"/>
              <a:gd name="connsiteX16" fmla="*/ 5784215 w 5784215"/>
              <a:gd name="connsiteY16" fmla="*/ 1268912 h 3500090"/>
              <a:gd name="connsiteX17" fmla="*/ 4744901 w 5784215"/>
              <a:gd name="connsiteY17" fmla="*/ 2225222 h 3500090"/>
              <a:gd name="connsiteX18" fmla="*/ 4757965 w 5784215"/>
              <a:gd name="connsiteY18" fmla="*/ 2159907 h 3500090"/>
              <a:gd name="connsiteX19" fmla="*/ 4797153 w 5784215"/>
              <a:gd name="connsiteY19" fmla="*/ 3413942 h 3500090"/>
              <a:gd name="connsiteX20" fmla="*/ 3948067 w 5784215"/>
              <a:gd name="connsiteY20" fmla="*/ 3427004 h 3500090"/>
              <a:gd name="connsiteX21" fmla="*/ 3974193 w 5784215"/>
              <a:gd name="connsiteY21" fmla="*/ 2172970 h 3500090"/>
              <a:gd name="connsiteX22" fmla="*/ 3739062 w 5784215"/>
              <a:gd name="connsiteY22" fmla="*/ 2212159 h 3500090"/>
              <a:gd name="connsiteX23" fmla="*/ 3752125 w 5784215"/>
              <a:gd name="connsiteY23" fmla="*/ 3400879 h 3500090"/>
              <a:gd name="connsiteX24" fmla="*/ 2929165 w 5784215"/>
              <a:gd name="connsiteY24" fmla="*/ 3413942 h 3500090"/>
              <a:gd name="connsiteX25" fmla="*/ 2958828 w 5784215"/>
              <a:gd name="connsiteY25" fmla="*/ 2155009 h 3500090"/>
              <a:gd name="connsiteX26" fmla="*/ 1786708 w 5784215"/>
              <a:gd name="connsiteY26" fmla="*/ 2181135 h 3500090"/>
              <a:gd name="connsiteX27" fmla="*/ 1822360 w 5784215"/>
              <a:gd name="connsiteY27" fmla="*/ 3367405 h 3500090"/>
              <a:gd name="connsiteX28" fmla="*/ 968410 w 5784215"/>
              <a:gd name="connsiteY28" fmla="*/ 3461989 h 3500090"/>
              <a:gd name="connsiteX29" fmla="*/ 968410 w 5784215"/>
              <a:gd name="connsiteY29" fmla="*/ 2166589 h 3500090"/>
              <a:gd name="connsiteX30" fmla="*/ 701710 w 5784215"/>
              <a:gd name="connsiteY30" fmla="*/ 2138014 h 3500090"/>
              <a:gd name="connsiteX31" fmla="*/ 606460 w 5784215"/>
              <a:gd name="connsiteY31" fmla="*/ 3500089 h 3500090"/>
              <a:gd name="connsiteX32" fmla="*/ 6385 w 5784215"/>
              <a:gd name="connsiteY32" fmla="*/ 3500090 h 3500090"/>
              <a:gd name="connsiteX33" fmla="*/ 14787 w 5784215"/>
              <a:gd name="connsiteY33" fmla="*/ 2119358 h 3500090"/>
              <a:gd name="connsiteX34" fmla="*/ 4757965 w 5784215"/>
              <a:gd name="connsiteY34" fmla="*/ 2172970 h 3500090"/>
              <a:gd name="connsiteX35" fmla="*/ 5673453 w 5784215"/>
              <a:gd name="connsiteY35" fmla="*/ 1347561 h 3500090"/>
              <a:gd name="connsiteX36" fmla="*/ 18052 w 5784215"/>
              <a:gd name="connsiteY36" fmla="*/ 1279162 h 3500090"/>
              <a:gd name="connsiteX37" fmla="*/ 15603 w 5784215"/>
              <a:gd name="connsiteY37" fmla="*/ 724263 h 3500090"/>
              <a:gd name="connsiteX0" fmla="*/ 32022 w 5784215"/>
              <a:gd name="connsiteY0" fmla="*/ 776242 h 3500090"/>
              <a:gd name="connsiteX1" fmla="*/ 2450 w 5784215"/>
              <a:gd name="connsiteY1" fmla="*/ 711829 h 3500090"/>
              <a:gd name="connsiteX2" fmla="*/ 0 w 5784215"/>
              <a:gd name="connsiteY2" fmla="*/ 33020 h 3500090"/>
              <a:gd name="connsiteX3" fmla="*/ 788670 w 5784215"/>
              <a:gd name="connsiteY3" fmla="*/ 0 h 3500090"/>
              <a:gd name="connsiteX4" fmla="*/ 814070 w 5784215"/>
              <a:gd name="connsiteY4" fmla="*/ 1258298 h 3500090"/>
              <a:gd name="connsiteX5" fmla="*/ 3018700 w 5784215"/>
              <a:gd name="connsiteY5" fmla="*/ 1363073 h 3500090"/>
              <a:gd name="connsiteX6" fmla="*/ 3053262 w 5784215"/>
              <a:gd name="connsiteY6" fmla="*/ 150677 h 3500090"/>
              <a:gd name="connsiteX7" fmla="*/ 3778522 w 5784215"/>
              <a:gd name="connsiteY7" fmla="*/ 140063 h 3500090"/>
              <a:gd name="connsiteX8" fmla="*/ 3772535 w 5784215"/>
              <a:gd name="connsiteY8" fmla="*/ 1345112 h 3500090"/>
              <a:gd name="connsiteX9" fmla="*/ 4057741 w 5784215"/>
              <a:gd name="connsiteY9" fmla="*/ 1355997 h 3500090"/>
              <a:gd name="connsiteX10" fmla="*/ 4018552 w 5784215"/>
              <a:gd name="connsiteY10" fmla="*/ 121013 h 3500090"/>
              <a:gd name="connsiteX11" fmla="*/ 4787900 w 5784215"/>
              <a:gd name="connsiteY11" fmla="*/ 132987 h 3500090"/>
              <a:gd name="connsiteX12" fmla="*/ 4822462 w 5784215"/>
              <a:gd name="connsiteY12" fmla="*/ 1351099 h 3500090"/>
              <a:gd name="connsiteX13" fmla="*/ 5032557 w 5784215"/>
              <a:gd name="connsiteY13" fmla="*/ 1351099 h 3500090"/>
              <a:gd name="connsiteX14" fmla="*/ 5064942 w 5784215"/>
              <a:gd name="connsiteY14" fmla="*/ 113937 h 3500090"/>
              <a:gd name="connsiteX15" fmla="*/ 5755640 w 5784215"/>
              <a:gd name="connsiteY15" fmla="*/ 104412 h 3500090"/>
              <a:gd name="connsiteX16" fmla="*/ 5784215 w 5784215"/>
              <a:gd name="connsiteY16" fmla="*/ 1268912 h 3500090"/>
              <a:gd name="connsiteX17" fmla="*/ 4744901 w 5784215"/>
              <a:gd name="connsiteY17" fmla="*/ 2225222 h 3500090"/>
              <a:gd name="connsiteX18" fmla="*/ 4757965 w 5784215"/>
              <a:gd name="connsiteY18" fmla="*/ 2159907 h 3500090"/>
              <a:gd name="connsiteX19" fmla="*/ 4797153 w 5784215"/>
              <a:gd name="connsiteY19" fmla="*/ 3413942 h 3500090"/>
              <a:gd name="connsiteX20" fmla="*/ 3948067 w 5784215"/>
              <a:gd name="connsiteY20" fmla="*/ 3427004 h 3500090"/>
              <a:gd name="connsiteX21" fmla="*/ 3974193 w 5784215"/>
              <a:gd name="connsiteY21" fmla="*/ 2172970 h 3500090"/>
              <a:gd name="connsiteX22" fmla="*/ 3739062 w 5784215"/>
              <a:gd name="connsiteY22" fmla="*/ 2212159 h 3500090"/>
              <a:gd name="connsiteX23" fmla="*/ 3752125 w 5784215"/>
              <a:gd name="connsiteY23" fmla="*/ 3400879 h 3500090"/>
              <a:gd name="connsiteX24" fmla="*/ 2929165 w 5784215"/>
              <a:gd name="connsiteY24" fmla="*/ 3413942 h 3500090"/>
              <a:gd name="connsiteX25" fmla="*/ 2958828 w 5784215"/>
              <a:gd name="connsiteY25" fmla="*/ 2155009 h 3500090"/>
              <a:gd name="connsiteX26" fmla="*/ 1786708 w 5784215"/>
              <a:gd name="connsiteY26" fmla="*/ 2181135 h 3500090"/>
              <a:gd name="connsiteX27" fmla="*/ 1822360 w 5784215"/>
              <a:gd name="connsiteY27" fmla="*/ 3367405 h 3500090"/>
              <a:gd name="connsiteX28" fmla="*/ 968410 w 5784215"/>
              <a:gd name="connsiteY28" fmla="*/ 3461989 h 3500090"/>
              <a:gd name="connsiteX29" fmla="*/ 968410 w 5784215"/>
              <a:gd name="connsiteY29" fmla="*/ 2166589 h 3500090"/>
              <a:gd name="connsiteX30" fmla="*/ 701710 w 5784215"/>
              <a:gd name="connsiteY30" fmla="*/ 2138014 h 3500090"/>
              <a:gd name="connsiteX31" fmla="*/ 606460 w 5784215"/>
              <a:gd name="connsiteY31" fmla="*/ 3500089 h 3500090"/>
              <a:gd name="connsiteX32" fmla="*/ 6385 w 5784215"/>
              <a:gd name="connsiteY32" fmla="*/ 3500090 h 3500090"/>
              <a:gd name="connsiteX33" fmla="*/ 14787 w 5784215"/>
              <a:gd name="connsiteY33" fmla="*/ 2119358 h 3500090"/>
              <a:gd name="connsiteX34" fmla="*/ 4757965 w 5784215"/>
              <a:gd name="connsiteY34" fmla="*/ 2172970 h 3500090"/>
              <a:gd name="connsiteX35" fmla="*/ 5673453 w 5784215"/>
              <a:gd name="connsiteY35" fmla="*/ 1347561 h 3500090"/>
              <a:gd name="connsiteX36" fmla="*/ 18052 w 5784215"/>
              <a:gd name="connsiteY36" fmla="*/ 1279162 h 3500090"/>
              <a:gd name="connsiteX37" fmla="*/ 15603 w 5784215"/>
              <a:gd name="connsiteY37" fmla="*/ 724263 h 3500090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3018700 w 5784215"/>
              <a:gd name="connsiteY5" fmla="*/ 1390196 h 3527213"/>
              <a:gd name="connsiteX6" fmla="*/ 1922962 w 5784215"/>
              <a:gd name="connsiteY6" fmla="*/ 0 h 3527213"/>
              <a:gd name="connsiteX7" fmla="*/ 3778522 w 5784215"/>
              <a:gd name="connsiteY7" fmla="*/ 167186 h 3527213"/>
              <a:gd name="connsiteX8" fmla="*/ 3772535 w 5784215"/>
              <a:gd name="connsiteY8" fmla="*/ 13722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250496 h 3527213"/>
              <a:gd name="connsiteX6" fmla="*/ 1922962 w 5784215"/>
              <a:gd name="connsiteY6" fmla="*/ 0 h 3527213"/>
              <a:gd name="connsiteX7" fmla="*/ 3778522 w 5784215"/>
              <a:gd name="connsiteY7" fmla="*/ 167186 h 3527213"/>
              <a:gd name="connsiteX8" fmla="*/ 3772535 w 5784215"/>
              <a:gd name="connsiteY8" fmla="*/ 13722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2504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3772535 w 5784215"/>
              <a:gd name="connsiteY8" fmla="*/ 13722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2504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787900 w 5784215"/>
              <a:gd name="connsiteY10" fmla="*/ 160110 h 3527213"/>
              <a:gd name="connsiteX11" fmla="*/ 4822462 w 5784215"/>
              <a:gd name="connsiteY11" fmla="*/ 1378222 h 3527213"/>
              <a:gd name="connsiteX12" fmla="*/ 5032557 w 5784215"/>
              <a:gd name="connsiteY12" fmla="*/ 1378222 h 3527213"/>
              <a:gd name="connsiteX13" fmla="*/ 5064942 w 5784215"/>
              <a:gd name="connsiteY13" fmla="*/ 141060 h 3527213"/>
              <a:gd name="connsiteX14" fmla="*/ 5755640 w 5784215"/>
              <a:gd name="connsiteY14" fmla="*/ 131535 h 3527213"/>
              <a:gd name="connsiteX15" fmla="*/ 5784215 w 5784215"/>
              <a:gd name="connsiteY15" fmla="*/ 1296035 h 3527213"/>
              <a:gd name="connsiteX16" fmla="*/ 4744901 w 5784215"/>
              <a:gd name="connsiteY16" fmla="*/ 2252345 h 3527213"/>
              <a:gd name="connsiteX17" fmla="*/ 4757965 w 5784215"/>
              <a:gd name="connsiteY17" fmla="*/ 2187030 h 3527213"/>
              <a:gd name="connsiteX18" fmla="*/ 4797153 w 5784215"/>
              <a:gd name="connsiteY18" fmla="*/ 3441065 h 3527213"/>
              <a:gd name="connsiteX19" fmla="*/ 3948067 w 5784215"/>
              <a:gd name="connsiteY19" fmla="*/ 3454127 h 3527213"/>
              <a:gd name="connsiteX20" fmla="*/ 3974193 w 5784215"/>
              <a:gd name="connsiteY20" fmla="*/ 2200093 h 3527213"/>
              <a:gd name="connsiteX21" fmla="*/ 3739062 w 5784215"/>
              <a:gd name="connsiteY21" fmla="*/ 2239282 h 3527213"/>
              <a:gd name="connsiteX22" fmla="*/ 3752125 w 5784215"/>
              <a:gd name="connsiteY22" fmla="*/ 3428002 h 3527213"/>
              <a:gd name="connsiteX23" fmla="*/ 2929165 w 5784215"/>
              <a:gd name="connsiteY23" fmla="*/ 3441065 h 3527213"/>
              <a:gd name="connsiteX24" fmla="*/ 2958828 w 5784215"/>
              <a:gd name="connsiteY24" fmla="*/ 2182132 h 3527213"/>
              <a:gd name="connsiteX25" fmla="*/ 1786708 w 5784215"/>
              <a:gd name="connsiteY25" fmla="*/ 2208258 h 3527213"/>
              <a:gd name="connsiteX26" fmla="*/ 1822360 w 5784215"/>
              <a:gd name="connsiteY26" fmla="*/ 3394528 h 3527213"/>
              <a:gd name="connsiteX27" fmla="*/ 968410 w 5784215"/>
              <a:gd name="connsiteY27" fmla="*/ 3489112 h 3527213"/>
              <a:gd name="connsiteX28" fmla="*/ 968410 w 5784215"/>
              <a:gd name="connsiteY28" fmla="*/ 2193712 h 3527213"/>
              <a:gd name="connsiteX29" fmla="*/ 701710 w 5784215"/>
              <a:gd name="connsiteY29" fmla="*/ 2165137 h 3527213"/>
              <a:gd name="connsiteX30" fmla="*/ 606460 w 5784215"/>
              <a:gd name="connsiteY30" fmla="*/ 3527212 h 3527213"/>
              <a:gd name="connsiteX31" fmla="*/ 6385 w 5784215"/>
              <a:gd name="connsiteY31" fmla="*/ 3527213 h 3527213"/>
              <a:gd name="connsiteX32" fmla="*/ 14787 w 5784215"/>
              <a:gd name="connsiteY32" fmla="*/ 2146481 h 3527213"/>
              <a:gd name="connsiteX33" fmla="*/ 4757965 w 5784215"/>
              <a:gd name="connsiteY33" fmla="*/ 2200093 h 3527213"/>
              <a:gd name="connsiteX34" fmla="*/ 5673453 w 5784215"/>
              <a:gd name="connsiteY34" fmla="*/ 1374684 h 3527213"/>
              <a:gd name="connsiteX35" fmla="*/ 18052 w 5784215"/>
              <a:gd name="connsiteY35" fmla="*/ 1306285 h 3527213"/>
              <a:gd name="connsiteX36" fmla="*/ 15603 w 5784215"/>
              <a:gd name="connsiteY36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822462 w 5784215"/>
              <a:gd name="connsiteY10" fmla="*/ 1378222 h 3527213"/>
              <a:gd name="connsiteX11" fmla="*/ 5032557 w 5784215"/>
              <a:gd name="connsiteY11" fmla="*/ 1378222 h 3527213"/>
              <a:gd name="connsiteX12" fmla="*/ 5064942 w 5784215"/>
              <a:gd name="connsiteY12" fmla="*/ 141060 h 3527213"/>
              <a:gd name="connsiteX13" fmla="*/ 5755640 w 5784215"/>
              <a:gd name="connsiteY13" fmla="*/ 131535 h 3527213"/>
              <a:gd name="connsiteX14" fmla="*/ 5784215 w 5784215"/>
              <a:gd name="connsiteY14" fmla="*/ 1296035 h 3527213"/>
              <a:gd name="connsiteX15" fmla="*/ 4744901 w 5784215"/>
              <a:gd name="connsiteY15" fmla="*/ 2252345 h 3527213"/>
              <a:gd name="connsiteX16" fmla="*/ 4757965 w 5784215"/>
              <a:gd name="connsiteY16" fmla="*/ 2187030 h 3527213"/>
              <a:gd name="connsiteX17" fmla="*/ 4797153 w 5784215"/>
              <a:gd name="connsiteY17" fmla="*/ 3441065 h 3527213"/>
              <a:gd name="connsiteX18" fmla="*/ 3948067 w 5784215"/>
              <a:gd name="connsiteY18" fmla="*/ 3454127 h 3527213"/>
              <a:gd name="connsiteX19" fmla="*/ 3974193 w 5784215"/>
              <a:gd name="connsiteY19" fmla="*/ 2200093 h 3527213"/>
              <a:gd name="connsiteX20" fmla="*/ 3739062 w 5784215"/>
              <a:gd name="connsiteY20" fmla="*/ 2239282 h 3527213"/>
              <a:gd name="connsiteX21" fmla="*/ 3752125 w 5784215"/>
              <a:gd name="connsiteY21" fmla="*/ 3428002 h 3527213"/>
              <a:gd name="connsiteX22" fmla="*/ 2929165 w 5784215"/>
              <a:gd name="connsiteY22" fmla="*/ 3441065 h 3527213"/>
              <a:gd name="connsiteX23" fmla="*/ 2958828 w 5784215"/>
              <a:gd name="connsiteY23" fmla="*/ 2182132 h 3527213"/>
              <a:gd name="connsiteX24" fmla="*/ 1786708 w 5784215"/>
              <a:gd name="connsiteY24" fmla="*/ 2208258 h 3527213"/>
              <a:gd name="connsiteX25" fmla="*/ 1822360 w 5784215"/>
              <a:gd name="connsiteY25" fmla="*/ 3394528 h 3527213"/>
              <a:gd name="connsiteX26" fmla="*/ 968410 w 5784215"/>
              <a:gd name="connsiteY26" fmla="*/ 3489112 h 3527213"/>
              <a:gd name="connsiteX27" fmla="*/ 968410 w 5784215"/>
              <a:gd name="connsiteY27" fmla="*/ 2193712 h 3527213"/>
              <a:gd name="connsiteX28" fmla="*/ 701710 w 5784215"/>
              <a:gd name="connsiteY28" fmla="*/ 2165137 h 3527213"/>
              <a:gd name="connsiteX29" fmla="*/ 606460 w 5784215"/>
              <a:gd name="connsiteY29" fmla="*/ 3527212 h 3527213"/>
              <a:gd name="connsiteX30" fmla="*/ 6385 w 5784215"/>
              <a:gd name="connsiteY30" fmla="*/ 3527213 h 3527213"/>
              <a:gd name="connsiteX31" fmla="*/ 14787 w 5784215"/>
              <a:gd name="connsiteY31" fmla="*/ 2146481 h 3527213"/>
              <a:gd name="connsiteX32" fmla="*/ 4757965 w 5784215"/>
              <a:gd name="connsiteY32" fmla="*/ 2200093 h 3527213"/>
              <a:gd name="connsiteX33" fmla="*/ 5673453 w 5784215"/>
              <a:gd name="connsiteY33" fmla="*/ 1374684 h 3527213"/>
              <a:gd name="connsiteX34" fmla="*/ 18052 w 5784215"/>
              <a:gd name="connsiteY34" fmla="*/ 1306285 h 3527213"/>
              <a:gd name="connsiteX35" fmla="*/ 15603 w 5784215"/>
              <a:gd name="connsiteY35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826022 w 5784215"/>
              <a:gd name="connsiteY7" fmla="*/ 401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822462 w 5784215"/>
              <a:gd name="connsiteY10" fmla="*/ 1378222 h 3527213"/>
              <a:gd name="connsiteX11" fmla="*/ 5032557 w 5784215"/>
              <a:gd name="connsiteY11" fmla="*/ 1378222 h 3527213"/>
              <a:gd name="connsiteX12" fmla="*/ 5064942 w 5784215"/>
              <a:gd name="connsiteY12" fmla="*/ 141060 h 3527213"/>
              <a:gd name="connsiteX13" fmla="*/ 5755640 w 5784215"/>
              <a:gd name="connsiteY13" fmla="*/ 131535 h 3527213"/>
              <a:gd name="connsiteX14" fmla="*/ 5784215 w 5784215"/>
              <a:gd name="connsiteY14" fmla="*/ 1296035 h 3527213"/>
              <a:gd name="connsiteX15" fmla="*/ 4744901 w 5784215"/>
              <a:gd name="connsiteY15" fmla="*/ 2252345 h 3527213"/>
              <a:gd name="connsiteX16" fmla="*/ 4757965 w 5784215"/>
              <a:gd name="connsiteY16" fmla="*/ 2187030 h 3527213"/>
              <a:gd name="connsiteX17" fmla="*/ 4797153 w 5784215"/>
              <a:gd name="connsiteY17" fmla="*/ 3441065 h 3527213"/>
              <a:gd name="connsiteX18" fmla="*/ 3948067 w 5784215"/>
              <a:gd name="connsiteY18" fmla="*/ 3454127 h 3527213"/>
              <a:gd name="connsiteX19" fmla="*/ 3974193 w 5784215"/>
              <a:gd name="connsiteY19" fmla="*/ 2200093 h 3527213"/>
              <a:gd name="connsiteX20" fmla="*/ 3739062 w 5784215"/>
              <a:gd name="connsiteY20" fmla="*/ 2239282 h 3527213"/>
              <a:gd name="connsiteX21" fmla="*/ 3752125 w 5784215"/>
              <a:gd name="connsiteY21" fmla="*/ 3428002 h 3527213"/>
              <a:gd name="connsiteX22" fmla="*/ 2929165 w 5784215"/>
              <a:gd name="connsiteY22" fmla="*/ 3441065 h 3527213"/>
              <a:gd name="connsiteX23" fmla="*/ 2958828 w 5784215"/>
              <a:gd name="connsiteY23" fmla="*/ 2182132 h 3527213"/>
              <a:gd name="connsiteX24" fmla="*/ 1786708 w 5784215"/>
              <a:gd name="connsiteY24" fmla="*/ 2208258 h 3527213"/>
              <a:gd name="connsiteX25" fmla="*/ 1822360 w 5784215"/>
              <a:gd name="connsiteY25" fmla="*/ 3394528 h 3527213"/>
              <a:gd name="connsiteX26" fmla="*/ 968410 w 5784215"/>
              <a:gd name="connsiteY26" fmla="*/ 3489112 h 3527213"/>
              <a:gd name="connsiteX27" fmla="*/ 968410 w 5784215"/>
              <a:gd name="connsiteY27" fmla="*/ 2193712 h 3527213"/>
              <a:gd name="connsiteX28" fmla="*/ 701710 w 5784215"/>
              <a:gd name="connsiteY28" fmla="*/ 2165137 h 3527213"/>
              <a:gd name="connsiteX29" fmla="*/ 606460 w 5784215"/>
              <a:gd name="connsiteY29" fmla="*/ 3527212 h 3527213"/>
              <a:gd name="connsiteX30" fmla="*/ 6385 w 5784215"/>
              <a:gd name="connsiteY30" fmla="*/ 3527213 h 3527213"/>
              <a:gd name="connsiteX31" fmla="*/ 14787 w 5784215"/>
              <a:gd name="connsiteY31" fmla="*/ 2146481 h 3527213"/>
              <a:gd name="connsiteX32" fmla="*/ 4757965 w 5784215"/>
              <a:gd name="connsiteY32" fmla="*/ 2200093 h 3527213"/>
              <a:gd name="connsiteX33" fmla="*/ 5673453 w 5784215"/>
              <a:gd name="connsiteY33" fmla="*/ 1374684 h 3527213"/>
              <a:gd name="connsiteX34" fmla="*/ 18052 w 5784215"/>
              <a:gd name="connsiteY34" fmla="*/ 1306285 h 3527213"/>
              <a:gd name="connsiteX35" fmla="*/ 15603 w 5784215"/>
              <a:gd name="connsiteY35" fmla="*/ 751386 h 3527213"/>
              <a:gd name="connsiteX0" fmla="*/ 32022 w 5784215"/>
              <a:gd name="connsiteY0" fmla="*/ 776242 h 3500090"/>
              <a:gd name="connsiteX1" fmla="*/ 2450 w 5784215"/>
              <a:gd name="connsiteY1" fmla="*/ 711829 h 3500090"/>
              <a:gd name="connsiteX2" fmla="*/ 0 w 5784215"/>
              <a:gd name="connsiteY2" fmla="*/ 33020 h 3500090"/>
              <a:gd name="connsiteX3" fmla="*/ 788670 w 5784215"/>
              <a:gd name="connsiteY3" fmla="*/ 0 h 3500090"/>
              <a:gd name="connsiteX4" fmla="*/ 814070 w 5784215"/>
              <a:gd name="connsiteY4" fmla="*/ 1258298 h 3500090"/>
              <a:gd name="connsiteX5" fmla="*/ 1977300 w 5784215"/>
              <a:gd name="connsiteY5" fmla="*/ 1286873 h 3500090"/>
              <a:gd name="connsiteX6" fmla="*/ 1986462 w 5784215"/>
              <a:gd name="connsiteY6" fmla="*/ 36377 h 3500090"/>
              <a:gd name="connsiteX7" fmla="*/ 2826022 w 5784215"/>
              <a:gd name="connsiteY7" fmla="*/ 13063 h 3500090"/>
              <a:gd name="connsiteX8" fmla="*/ 2832735 w 5784215"/>
              <a:gd name="connsiteY8" fmla="*/ 1294312 h 3500090"/>
              <a:gd name="connsiteX9" fmla="*/ 4057741 w 5784215"/>
              <a:gd name="connsiteY9" fmla="*/ 1355997 h 3500090"/>
              <a:gd name="connsiteX10" fmla="*/ 4822462 w 5784215"/>
              <a:gd name="connsiteY10" fmla="*/ 1351099 h 3500090"/>
              <a:gd name="connsiteX11" fmla="*/ 5032557 w 5784215"/>
              <a:gd name="connsiteY11" fmla="*/ 1351099 h 3500090"/>
              <a:gd name="connsiteX12" fmla="*/ 5064942 w 5784215"/>
              <a:gd name="connsiteY12" fmla="*/ 113937 h 3500090"/>
              <a:gd name="connsiteX13" fmla="*/ 5755640 w 5784215"/>
              <a:gd name="connsiteY13" fmla="*/ 104412 h 3500090"/>
              <a:gd name="connsiteX14" fmla="*/ 5784215 w 5784215"/>
              <a:gd name="connsiteY14" fmla="*/ 1268912 h 3500090"/>
              <a:gd name="connsiteX15" fmla="*/ 4744901 w 5784215"/>
              <a:gd name="connsiteY15" fmla="*/ 2225222 h 3500090"/>
              <a:gd name="connsiteX16" fmla="*/ 4757965 w 5784215"/>
              <a:gd name="connsiteY16" fmla="*/ 2159907 h 3500090"/>
              <a:gd name="connsiteX17" fmla="*/ 4797153 w 5784215"/>
              <a:gd name="connsiteY17" fmla="*/ 3413942 h 3500090"/>
              <a:gd name="connsiteX18" fmla="*/ 3948067 w 5784215"/>
              <a:gd name="connsiteY18" fmla="*/ 3427004 h 3500090"/>
              <a:gd name="connsiteX19" fmla="*/ 3974193 w 5784215"/>
              <a:gd name="connsiteY19" fmla="*/ 2172970 h 3500090"/>
              <a:gd name="connsiteX20" fmla="*/ 3739062 w 5784215"/>
              <a:gd name="connsiteY20" fmla="*/ 2212159 h 3500090"/>
              <a:gd name="connsiteX21" fmla="*/ 3752125 w 5784215"/>
              <a:gd name="connsiteY21" fmla="*/ 3400879 h 3500090"/>
              <a:gd name="connsiteX22" fmla="*/ 2929165 w 5784215"/>
              <a:gd name="connsiteY22" fmla="*/ 3413942 h 3500090"/>
              <a:gd name="connsiteX23" fmla="*/ 2958828 w 5784215"/>
              <a:gd name="connsiteY23" fmla="*/ 2155009 h 3500090"/>
              <a:gd name="connsiteX24" fmla="*/ 1786708 w 5784215"/>
              <a:gd name="connsiteY24" fmla="*/ 2181135 h 3500090"/>
              <a:gd name="connsiteX25" fmla="*/ 1822360 w 5784215"/>
              <a:gd name="connsiteY25" fmla="*/ 3367405 h 3500090"/>
              <a:gd name="connsiteX26" fmla="*/ 968410 w 5784215"/>
              <a:gd name="connsiteY26" fmla="*/ 3461989 h 3500090"/>
              <a:gd name="connsiteX27" fmla="*/ 968410 w 5784215"/>
              <a:gd name="connsiteY27" fmla="*/ 2166589 h 3500090"/>
              <a:gd name="connsiteX28" fmla="*/ 701710 w 5784215"/>
              <a:gd name="connsiteY28" fmla="*/ 2138014 h 3500090"/>
              <a:gd name="connsiteX29" fmla="*/ 606460 w 5784215"/>
              <a:gd name="connsiteY29" fmla="*/ 3500089 h 3500090"/>
              <a:gd name="connsiteX30" fmla="*/ 6385 w 5784215"/>
              <a:gd name="connsiteY30" fmla="*/ 3500090 h 3500090"/>
              <a:gd name="connsiteX31" fmla="*/ 14787 w 5784215"/>
              <a:gd name="connsiteY31" fmla="*/ 2119358 h 3500090"/>
              <a:gd name="connsiteX32" fmla="*/ 4757965 w 5784215"/>
              <a:gd name="connsiteY32" fmla="*/ 2172970 h 3500090"/>
              <a:gd name="connsiteX33" fmla="*/ 5673453 w 5784215"/>
              <a:gd name="connsiteY33" fmla="*/ 1347561 h 3500090"/>
              <a:gd name="connsiteX34" fmla="*/ 18052 w 5784215"/>
              <a:gd name="connsiteY34" fmla="*/ 1279162 h 3500090"/>
              <a:gd name="connsiteX35" fmla="*/ 15603 w 5784215"/>
              <a:gd name="connsiteY35" fmla="*/ 724263 h 3500090"/>
              <a:gd name="connsiteX0" fmla="*/ 32022 w 5844540"/>
              <a:gd name="connsiteY0" fmla="*/ 776242 h 3500090"/>
              <a:gd name="connsiteX1" fmla="*/ 2450 w 5844540"/>
              <a:gd name="connsiteY1" fmla="*/ 711829 h 3500090"/>
              <a:gd name="connsiteX2" fmla="*/ 0 w 5844540"/>
              <a:gd name="connsiteY2" fmla="*/ 33020 h 3500090"/>
              <a:gd name="connsiteX3" fmla="*/ 788670 w 5844540"/>
              <a:gd name="connsiteY3" fmla="*/ 0 h 3500090"/>
              <a:gd name="connsiteX4" fmla="*/ 814070 w 5844540"/>
              <a:gd name="connsiteY4" fmla="*/ 1258298 h 3500090"/>
              <a:gd name="connsiteX5" fmla="*/ 1977300 w 5844540"/>
              <a:gd name="connsiteY5" fmla="*/ 1286873 h 3500090"/>
              <a:gd name="connsiteX6" fmla="*/ 1986462 w 5844540"/>
              <a:gd name="connsiteY6" fmla="*/ 36377 h 3500090"/>
              <a:gd name="connsiteX7" fmla="*/ 2826022 w 5844540"/>
              <a:gd name="connsiteY7" fmla="*/ 13063 h 3500090"/>
              <a:gd name="connsiteX8" fmla="*/ 2832735 w 5844540"/>
              <a:gd name="connsiteY8" fmla="*/ 1294312 h 3500090"/>
              <a:gd name="connsiteX9" fmla="*/ 4057741 w 5844540"/>
              <a:gd name="connsiteY9" fmla="*/ 1355997 h 3500090"/>
              <a:gd name="connsiteX10" fmla="*/ 4822462 w 5844540"/>
              <a:gd name="connsiteY10" fmla="*/ 1351099 h 3500090"/>
              <a:gd name="connsiteX11" fmla="*/ 5032557 w 5844540"/>
              <a:gd name="connsiteY11" fmla="*/ 1351099 h 3500090"/>
              <a:gd name="connsiteX12" fmla="*/ 5064942 w 5844540"/>
              <a:gd name="connsiteY12" fmla="*/ 113937 h 3500090"/>
              <a:gd name="connsiteX13" fmla="*/ 5844540 w 5844540"/>
              <a:gd name="connsiteY13" fmla="*/ 104412 h 3500090"/>
              <a:gd name="connsiteX14" fmla="*/ 5784215 w 5844540"/>
              <a:gd name="connsiteY14" fmla="*/ 1268912 h 3500090"/>
              <a:gd name="connsiteX15" fmla="*/ 4744901 w 5844540"/>
              <a:gd name="connsiteY15" fmla="*/ 2225222 h 3500090"/>
              <a:gd name="connsiteX16" fmla="*/ 4757965 w 5844540"/>
              <a:gd name="connsiteY16" fmla="*/ 2159907 h 3500090"/>
              <a:gd name="connsiteX17" fmla="*/ 4797153 w 5844540"/>
              <a:gd name="connsiteY17" fmla="*/ 3413942 h 3500090"/>
              <a:gd name="connsiteX18" fmla="*/ 3948067 w 5844540"/>
              <a:gd name="connsiteY18" fmla="*/ 3427004 h 3500090"/>
              <a:gd name="connsiteX19" fmla="*/ 3974193 w 5844540"/>
              <a:gd name="connsiteY19" fmla="*/ 2172970 h 3500090"/>
              <a:gd name="connsiteX20" fmla="*/ 3739062 w 5844540"/>
              <a:gd name="connsiteY20" fmla="*/ 2212159 h 3500090"/>
              <a:gd name="connsiteX21" fmla="*/ 3752125 w 5844540"/>
              <a:gd name="connsiteY21" fmla="*/ 3400879 h 3500090"/>
              <a:gd name="connsiteX22" fmla="*/ 2929165 w 5844540"/>
              <a:gd name="connsiteY22" fmla="*/ 3413942 h 3500090"/>
              <a:gd name="connsiteX23" fmla="*/ 2958828 w 5844540"/>
              <a:gd name="connsiteY23" fmla="*/ 2155009 h 3500090"/>
              <a:gd name="connsiteX24" fmla="*/ 1786708 w 5844540"/>
              <a:gd name="connsiteY24" fmla="*/ 2181135 h 3500090"/>
              <a:gd name="connsiteX25" fmla="*/ 1822360 w 5844540"/>
              <a:gd name="connsiteY25" fmla="*/ 3367405 h 3500090"/>
              <a:gd name="connsiteX26" fmla="*/ 968410 w 5844540"/>
              <a:gd name="connsiteY26" fmla="*/ 3461989 h 3500090"/>
              <a:gd name="connsiteX27" fmla="*/ 968410 w 5844540"/>
              <a:gd name="connsiteY27" fmla="*/ 2166589 h 3500090"/>
              <a:gd name="connsiteX28" fmla="*/ 701710 w 5844540"/>
              <a:gd name="connsiteY28" fmla="*/ 2138014 h 3500090"/>
              <a:gd name="connsiteX29" fmla="*/ 606460 w 5844540"/>
              <a:gd name="connsiteY29" fmla="*/ 3500089 h 3500090"/>
              <a:gd name="connsiteX30" fmla="*/ 6385 w 5844540"/>
              <a:gd name="connsiteY30" fmla="*/ 3500090 h 3500090"/>
              <a:gd name="connsiteX31" fmla="*/ 14787 w 5844540"/>
              <a:gd name="connsiteY31" fmla="*/ 2119358 h 3500090"/>
              <a:gd name="connsiteX32" fmla="*/ 4757965 w 5844540"/>
              <a:gd name="connsiteY32" fmla="*/ 2172970 h 3500090"/>
              <a:gd name="connsiteX33" fmla="*/ 5673453 w 5844540"/>
              <a:gd name="connsiteY33" fmla="*/ 1347561 h 3500090"/>
              <a:gd name="connsiteX34" fmla="*/ 18052 w 5844540"/>
              <a:gd name="connsiteY34" fmla="*/ 1279162 h 3500090"/>
              <a:gd name="connsiteX35" fmla="*/ 15603 w 5844540"/>
              <a:gd name="connsiteY35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4744901 w 5860415"/>
              <a:gd name="connsiteY15" fmla="*/ 2225222 h 3500090"/>
              <a:gd name="connsiteX16" fmla="*/ 4757965 w 5860415"/>
              <a:gd name="connsiteY16" fmla="*/ 2159907 h 3500090"/>
              <a:gd name="connsiteX17" fmla="*/ 4797153 w 5860415"/>
              <a:gd name="connsiteY17" fmla="*/ 3413942 h 3500090"/>
              <a:gd name="connsiteX18" fmla="*/ 3948067 w 5860415"/>
              <a:gd name="connsiteY18" fmla="*/ 3427004 h 3500090"/>
              <a:gd name="connsiteX19" fmla="*/ 3974193 w 5860415"/>
              <a:gd name="connsiteY19" fmla="*/ 2172970 h 3500090"/>
              <a:gd name="connsiteX20" fmla="*/ 3739062 w 5860415"/>
              <a:gd name="connsiteY20" fmla="*/ 2212159 h 3500090"/>
              <a:gd name="connsiteX21" fmla="*/ 3752125 w 5860415"/>
              <a:gd name="connsiteY21" fmla="*/ 3400879 h 3500090"/>
              <a:gd name="connsiteX22" fmla="*/ 2929165 w 5860415"/>
              <a:gd name="connsiteY22" fmla="*/ 3413942 h 3500090"/>
              <a:gd name="connsiteX23" fmla="*/ 2958828 w 5860415"/>
              <a:gd name="connsiteY23" fmla="*/ 2155009 h 3500090"/>
              <a:gd name="connsiteX24" fmla="*/ 1786708 w 5860415"/>
              <a:gd name="connsiteY24" fmla="*/ 2181135 h 3500090"/>
              <a:gd name="connsiteX25" fmla="*/ 1822360 w 5860415"/>
              <a:gd name="connsiteY25" fmla="*/ 3367405 h 3500090"/>
              <a:gd name="connsiteX26" fmla="*/ 968410 w 5860415"/>
              <a:gd name="connsiteY26" fmla="*/ 3461989 h 3500090"/>
              <a:gd name="connsiteX27" fmla="*/ 968410 w 5860415"/>
              <a:gd name="connsiteY27" fmla="*/ 2166589 h 3500090"/>
              <a:gd name="connsiteX28" fmla="*/ 701710 w 5860415"/>
              <a:gd name="connsiteY28" fmla="*/ 2138014 h 3500090"/>
              <a:gd name="connsiteX29" fmla="*/ 606460 w 5860415"/>
              <a:gd name="connsiteY29" fmla="*/ 3500089 h 3500090"/>
              <a:gd name="connsiteX30" fmla="*/ 6385 w 5860415"/>
              <a:gd name="connsiteY30" fmla="*/ 3500090 h 3500090"/>
              <a:gd name="connsiteX31" fmla="*/ 14787 w 5860415"/>
              <a:gd name="connsiteY31" fmla="*/ 2119358 h 3500090"/>
              <a:gd name="connsiteX32" fmla="*/ 4757965 w 5860415"/>
              <a:gd name="connsiteY32" fmla="*/ 2172970 h 3500090"/>
              <a:gd name="connsiteX33" fmla="*/ 5673453 w 5860415"/>
              <a:gd name="connsiteY33" fmla="*/ 1347561 h 3500090"/>
              <a:gd name="connsiteX34" fmla="*/ 18052 w 5860415"/>
              <a:gd name="connsiteY34" fmla="*/ 1279162 h 3500090"/>
              <a:gd name="connsiteX35" fmla="*/ 15603 w 5860415"/>
              <a:gd name="connsiteY35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4744901 w 5860415"/>
              <a:gd name="connsiteY15" fmla="*/ 2225222 h 3500090"/>
              <a:gd name="connsiteX16" fmla="*/ 4757965 w 5860415"/>
              <a:gd name="connsiteY16" fmla="*/ 2159907 h 3500090"/>
              <a:gd name="connsiteX17" fmla="*/ 4797153 w 5860415"/>
              <a:gd name="connsiteY17" fmla="*/ 3413942 h 3500090"/>
              <a:gd name="connsiteX18" fmla="*/ 3948067 w 5860415"/>
              <a:gd name="connsiteY18" fmla="*/ 3427004 h 3500090"/>
              <a:gd name="connsiteX19" fmla="*/ 3974193 w 5860415"/>
              <a:gd name="connsiteY19" fmla="*/ 2172970 h 3500090"/>
              <a:gd name="connsiteX20" fmla="*/ 3739062 w 5860415"/>
              <a:gd name="connsiteY20" fmla="*/ 2212159 h 3500090"/>
              <a:gd name="connsiteX21" fmla="*/ 3752125 w 5860415"/>
              <a:gd name="connsiteY21" fmla="*/ 3400879 h 3500090"/>
              <a:gd name="connsiteX22" fmla="*/ 2929165 w 5860415"/>
              <a:gd name="connsiteY22" fmla="*/ 3413942 h 3500090"/>
              <a:gd name="connsiteX23" fmla="*/ 2958828 w 5860415"/>
              <a:gd name="connsiteY23" fmla="*/ 2155009 h 3500090"/>
              <a:gd name="connsiteX24" fmla="*/ 1786708 w 5860415"/>
              <a:gd name="connsiteY24" fmla="*/ 2181135 h 3500090"/>
              <a:gd name="connsiteX25" fmla="*/ 1822360 w 5860415"/>
              <a:gd name="connsiteY25" fmla="*/ 3367405 h 3500090"/>
              <a:gd name="connsiteX26" fmla="*/ 968410 w 5860415"/>
              <a:gd name="connsiteY26" fmla="*/ 3461989 h 3500090"/>
              <a:gd name="connsiteX27" fmla="*/ 968410 w 5860415"/>
              <a:gd name="connsiteY27" fmla="*/ 2166589 h 3500090"/>
              <a:gd name="connsiteX28" fmla="*/ 701710 w 5860415"/>
              <a:gd name="connsiteY28" fmla="*/ 2138014 h 3500090"/>
              <a:gd name="connsiteX29" fmla="*/ 606460 w 5860415"/>
              <a:gd name="connsiteY29" fmla="*/ 3500089 h 3500090"/>
              <a:gd name="connsiteX30" fmla="*/ 6385 w 5860415"/>
              <a:gd name="connsiteY30" fmla="*/ 3500090 h 3500090"/>
              <a:gd name="connsiteX31" fmla="*/ 14787 w 5860415"/>
              <a:gd name="connsiteY31" fmla="*/ 2119358 h 3500090"/>
              <a:gd name="connsiteX32" fmla="*/ 4757965 w 5860415"/>
              <a:gd name="connsiteY32" fmla="*/ 2172970 h 3500090"/>
              <a:gd name="connsiteX33" fmla="*/ 5813153 w 5860415"/>
              <a:gd name="connsiteY33" fmla="*/ 1347561 h 3500090"/>
              <a:gd name="connsiteX34" fmla="*/ 18052 w 5860415"/>
              <a:gd name="connsiteY34" fmla="*/ 1279162 h 3500090"/>
              <a:gd name="connsiteX35" fmla="*/ 15603 w 5860415"/>
              <a:gd name="connsiteY35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4744901 w 5860415"/>
              <a:gd name="connsiteY15" fmla="*/ 2225222 h 3500090"/>
              <a:gd name="connsiteX16" fmla="*/ 4757965 w 5860415"/>
              <a:gd name="connsiteY16" fmla="*/ 2159907 h 3500090"/>
              <a:gd name="connsiteX17" fmla="*/ 4797153 w 5860415"/>
              <a:gd name="connsiteY17" fmla="*/ 3413942 h 3500090"/>
              <a:gd name="connsiteX18" fmla="*/ 3948067 w 5860415"/>
              <a:gd name="connsiteY18" fmla="*/ 3427004 h 3500090"/>
              <a:gd name="connsiteX19" fmla="*/ 3974193 w 5860415"/>
              <a:gd name="connsiteY19" fmla="*/ 2172970 h 3500090"/>
              <a:gd name="connsiteX20" fmla="*/ 3739062 w 5860415"/>
              <a:gd name="connsiteY20" fmla="*/ 2212159 h 3500090"/>
              <a:gd name="connsiteX21" fmla="*/ 3752125 w 5860415"/>
              <a:gd name="connsiteY21" fmla="*/ 3400879 h 3500090"/>
              <a:gd name="connsiteX22" fmla="*/ 2929165 w 5860415"/>
              <a:gd name="connsiteY22" fmla="*/ 3413942 h 3500090"/>
              <a:gd name="connsiteX23" fmla="*/ 2958828 w 5860415"/>
              <a:gd name="connsiteY23" fmla="*/ 2155009 h 3500090"/>
              <a:gd name="connsiteX24" fmla="*/ 1786708 w 5860415"/>
              <a:gd name="connsiteY24" fmla="*/ 2181135 h 3500090"/>
              <a:gd name="connsiteX25" fmla="*/ 1822360 w 5860415"/>
              <a:gd name="connsiteY25" fmla="*/ 3367405 h 3500090"/>
              <a:gd name="connsiteX26" fmla="*/ 968410 w 5860415"/>
              <a:gd name="connsiteY26" fmla="*/ 3461989 h 3500090"/>
              <a:gd name="connsiteX27" fmla="*/ 968410 w 5860415"/>
              <a:gd name="connsiteY27" fmla="*/ 2166589 h 3500090"/>
              <a:gd name="connsiteX28" fmla="*/ 701710 w 5860415"/>
              <a:gd name="connsiteY28" fmla="*/ 2138014 h 3500090"/>
              <a:gd name="connsiteX29" fmla="*/ 606460 w 5860415"/>
              <a:gd name="connsiteY29" fmla="*/ 3500089 h 3500090"/>
              <a:gd name="connsiteX30" fmla="*/ 6385 w 5860415"/>
              <a:gd name="connsiteY30" fmla="*/ 3500090 h 3500090"/>
              <a:gd name="connsiteX31" fmla="*/ 14787 w 5860415"/>
              <a:gd name="connsiteY31" fmla="*/ 2119358 h 3500090"/>
              <a:gd name="connsiteX32" fmla="*/ 4757965 w 5860415"/>
              <a:gd name="connsiteY32" fmla="*/ 2172970 h 3500090"/>
              <a:gd name="connsiteX33" fmla="*/ 5822061 w 5860415"/>
              <a:gd name="connsiteY33" fmla="*/ 3471540 h 3500090"/>
              <a:gd name="connsiteX34" fmla="*/ 5813153 w 5860415"/>
              <a:gd name="connsiteY34" fmla="*/ 1347561 h 3500090"/>
              <a:gd name="connsiteX35" fmla="*/ 18052 w 5860415"/>
              <a:gd name="connsiteY35" fmla="*/ 1279162 h 3500090"/>
              <a:gd name="connsiteX36" fmla="*/ 15603 w 5860415"/>
              <a:gd name="connsiteY36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5822061 w 5860415"/>
              <a:gd name="connsiteY34" fmla="*/ 3471540 h 3500090"/>
              <a:gd name="connsiteX35" fmla="*/ 5813153 w 5860415"/>
              <a:gd name="connsiteY35" fmla="*/ 1347561 h 3500090"/>
              <a:gd name="connsiteX36" fmla="*/ 18052 w 5860415"/>
              <a:gd name="connsiteY36" fmla="*/ 1279162 h 3500090"/>
              <a:gd name="connsiteX37" fmla="*/ 15603 w 5860415"/>
              <a:gd name="connsiteY37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5822061 w 5860415"/>
              <a:gd name="connsiteY34" fmla="*/ 3471540 h 3500090"/>
              <a:gd name="connsiteX35" fmla="*/ 5813153 w 5860415"/>
              <a:gd name="connsiteY35" fmla="*/ 1347561 h 3500090"/>
              <a:gd name="connsiteX36" fmla="*/ 18052 w 5860415"/>
              <a:gd name="connsiteY36" fmla="*/ 1279162 h 3500090"/>
              <a:gd name="connsiteX37" fmla="*/ 15603 w 5860415"/>
              <a:gd name="connsiteY37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4983861 w 5860415"/>
              <a:gd name="connsiteY34" fmla="*/ 2201540 h 3500090"/>
              <a:gd name="connsiteX35" fmla="*/ 5822061 w 5860415"/>
              <a:gd name="connsiteY35" fmla="*/ 3471540 h 3500090"/>
              <a:gd name="connsiteX36" fmla="*/ 5813153 w 5860415"/>
              <a:gd name="connsiteY36" fmla="*/ 1347561 h 3500090"/>
              <a:gd name="connsiteX37" fmla="*/ 18052 w 5860415"/>
              <a:gd name="connsiteY37" fmla="*/ 1279162 h 3500090"/>
              <a:gd name="connsiteX38" fmla="*/ 15603 w 5860415"/>
              <a:gd name="connsiteY38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4983861 w 5860415"/>
              <a:gd name="connsiteY34" fmla="*/ 2201540 h 3500090"/>
              <a:gd name="connsiteX35" fmla="*/ 5822061 w 5860415"/>
              <a:gd name="connsiteY35" fmla="*/ 3471540 h 3500090"/>
              <a:gd name="connsiteX36" fmla="*/ 5813153 w 5860415"/>
              <a:gd name="connsiteY36" fmla="*/ 1347561 h 3500090"/>
              <a:gd name="connsiteX37" fmla="*/ 18052 w 5860415"/>
              <a:gd name="connsiteY37" fmla="*/ 1279162 h 3500090"/>
              <a:gd name="connsiteX38" fmla="*/ 15603 w 5860415"/>
              <a:gd name="connsiteY38" fmla="*/ 724263 h 3500090"/>
              <a:gd name="connsiteX0" fmla="*/ 32022 w 5860415"/>
              <a:gd name="connsiteY0" fmla="*/ 776242 h 3671752"/>
              <a:gd name="connsiteX1" fmla="*/ 2450 w 5860415"/>
              <a:gd name="connsiteY1" fmla="*/ 711829 h 3671752"/>
              <a:gd name="connsiteX2" fmla="*/ 0 w 5860415"/>
              <a:gd name="connsiteY2" fmla="*/ 33020 h 3671752"/>
              <a:gd name="connsiteX3" fmla="*/ 788670 w 5860415"/>
              <a:gd name="connsiteY3" fmla="*/ 0 h 3671752"/>
              <a:gd name="connsiteX4" fmla="*/ 814070 w 5860415"/>
              <a:gd name="connsiteY4" fmla="*/ 1258298 h 3671752"/>
              <a:gd name="connsiteX5" fmla="*/ 1977300 w 5860415"/>
              <a:gd name="connsiteY5" fmla="*/ 1286873 h 3671752"/>
              <a:gd name="connsiteX6" fmla="*/ 1986462 w 5860415"/>
              <a:gd name="connsiteY6" fmla="*/ 36377 h 3671752"/>
              <a:gd name="connsiteX7" fmla="*/ 2826022 w 5860415"/>
              <a:gd name="connsiteY7" fmla="*/ 13063 h 3671752"/>
              <a:gd name="connsiteX8" fmla="*/ 2832735 w 5860415"/>
              <a:gd name="connsiteY8" fmla="*/ 1294312 h 3671752"/>
              <a:gd name="connsiteX9" fmla="*/ 4057741 w 5860415"/>
              <a:gd name="connsiteY9" fmla="*/ 1355997 h 3671752"/>
              <a:gd name="connsiteX10" fmla="*/ 4822462 w 5860415"/>
              <a:gd name="connsiteY10" fmla="*/ 1351099 h 3671752"/>
              <a:gd name="connsiteX11" fmla="*/ 5032557 w 5860415"/>
              <a:gd name="connsiteY11" fmla="*/ 1351099 h 3671752"/>
              <a:gd name="connsiteX12" fmla="*/ 5064942 w 5860415"/>
              <a:gd name="connsiteY12" fmla="*/ 113937 h 3671752"/>
              <a:gd name="connsiteX13" fmla="*/ 5844540 w 5860415"/>
              <a:gd name="connsiteY13" fmla="*/ 104412 h 3671752"/>
              <a:gd name="connsiteX14" fmla="*/ 5860415 w 5860415"/>
              <a:gd name="connsiteY14" fmla="*/ 1307012 h 3671752"/>
              <a:gd name="connsiteX15" fmla="*/ 5796661 w 5860415"/>
              <a:gd name="connsiteY15" fmla="*/ 2163440 h 3671752"/>
              <a:gd name="connsiteX16" fmla="*/ 4744901 w 5860415"/>
              <a:gd name="connsiteY16" fmla="*/ 2225222 h 3671752"/>
              <a:gd name="connsiteX17" fmla="*/ 4757965 w 5860415"/>
              <a:gd name="connsiteY17" fmla="*/ 2159907 h 3671752"/>
              <a:gd name="connsiteX18" fmla="*/ 4797153 w 5860415"/>
              <a:gd name="connsiteY18" fmla="*/ 3413942 h 3671752"/>
              <a:gd name="connsiteX19" fmla="*/ 3948067 w 5860415"/>
              <a:gd name="connsiteY19" fmla="*/ 3427004 h 3671752"/>
              <a:gd name="connsiteX20" fmla="*/ 3974193 w 5860415"/>
              <a:gd name="connsiteY20" fmla="*/ 2172970 h 3671752"/>
              <a:gd name="connsiteX21" fmla="*/ 3739062 w 5860415"/>
              <a:gd name="connsiteY21" fmla="*/ 2212159 h 3671752"/>
              <a:gd name="connsiteX22" fmla="*/ 3752125 w 5860415"/>
              <a:gd name="connsiteY22" fmla="*/ 3400879 h 3671752"/>
              <a:gd name="connsiteX23" fmla="*/ 2929165 w 5860415"/>
              <a:gd name="connsiteY23" fmla="*/ 3413942 h 3671752"/>
              <a:gd name="connsiteX24" fmla="*/ 2958828 w 5860415"/>
              <a:gd name="connsiteY24" fmla="*/ 2155009 h 3671752"/>
              <a:gd name="connsiteX25" fmla="*/ 1786708 w 5860415"/>
              <a:gd name="connsiteY25" fmla="*/ 2181135 h 3671752"/>
              <a:gd name="connsiteX26" fmla="*/ 1822360 w 5860415"/>
              <a:gd name="connsiteY26" fmla="*/ 3367405 h 3671752"/>
              <a:gd name="connsiteX27" fmla="*/ 968410 w 5860415"/>
              <a:gd name="connsiteY27" fmla="*/ 3461989 h 3671752"/>
              <a:gd name="connsiteX28" fmla="*/ 968410 w 5860415"/>
              <a:gd name="connsiteY28" fmla="*/ 2166589 h 3671752"/>
              <a:gd name="connsiteX29" fmla="*/ 701710 w 5860415"/>
              <a:gd name="connsiteY29" fmla="*/ 2138014 h 3671752"/>
              <a:gd name="connsiteX30" fmla="*/ 606460 w 5860415"/>
              <a:gd name="connsiteY30" fmla="*/ 3500089 h 3671752"/>
              <a:gd name="connsiteX31" fmla="*/ 6385 w 5860415"/>
              <a:gd name="connsiteY31" fmla="*/ 3500090 h 3671752"/>
              <a:gd name="connsiteX32" fmla="*/ 14787 w 5860415"/>
              <a:gd name="connsiteY32" fmla="*/ 2119358 h 3671752"/>
              <a:gd name="connsiteX33" fmla="*/ 4757965 w 5860415"/>
              <a:gd name="connsiteY33" fmla="*/ 2172970 h 3671752"/>
              <a:gd name="connsiteX34" fmla="*/ 4983861 w 5860415"/>
              <a:gd name="connsiteY34" fmla="*/ 2201540 h 3671752"/>
              <a:gd name="connsiteX35" fmla="*/ 5034661 w 5860415"/>
              <a:gd name="connsiteY35" fmla="*/ 3484240 h 3671752"/>
              <a:gd name="connsiteX36" fmla="*/ 5822061 w 5860415"/>
              <a:gd name="connsiteY36" fmla="*/ 3471540 h 3671752"/>
              <a:gd name="connsiteX37" fmla="*/ 5813153 w 5860415"/>
              <a:gd name="connsiteY37" fmla="*/ 1347561 h 3671752"/>
              <a:gd name="connsiteX38" fmla="*/ 18052 w 5860415"/>
              <a:gd name="connsiteY38" fmla="*/ 1279162 h 3671752"/>
              <a:gd name="connsiteX39" fmla="*/ 15603 w 5860415"/>
              <a:gd name="connsiteY39" fmla="*/ 724263 h 3671752"/>
              <a:gd name="connsiteX0" fmla="*/ 32022 w 5860415"/>
              <a:gd name="connsiteY0" fmla="*/ 776242 h 3603046"/>
              <a:gd name="connsiteX1" fmla="*/ 2450 w 5860415"/>
              <a:gd name="connsiteY1" fmla="*/ 711829 h 3603046"/>
              <a:gd name="connsiteX2" fmla="*/ 0 w 5860415"/>
              <a:gd name="connsiteY2" fmla="*/ 33020 h 3603046"/>
              <a:gd name="connsiteX3" fmla="*/ 788670 w 5860415"/>
              <a:gd name="connsiteY3" fmla="*/ 0 h 3603046"/>
              <a:gd name="connsiteX4" fmla="*/ 814070 w 5860415"/>
              <a:gd name="connsiteY4" fmla="*/ 1258298 h 3603046"/>
              <a:gd name="connsiteX5" fmla="*/ 1977300 w 5860415"/>
              <a:gd name="connsiteY5" fmla="*/ 1286873 h 3603046"/>
              <a:gd name="connsiteX6" fmla="*/ 1986462 w 5860415"/>
              <a:gd name="connsiteY6" fmla="*/ 36377 h 3603046"/>
              <a:gd name="connsiteX7" fmla="*/ 2826022 w 5860415"/>
              <a:gd name="connsiteY7" fmla="*/ 13063 h 3603046"/>
              <a:gd name="connsiteX8" fmla="*/ 2832735 w 5860415"/>
              <a:gd name="connsiteY8" fmla="*/ 1294312 h 3603046"/>
              <a:gd name="connsiteX9" fmla="*/ 4057741 w 5860415"/>
              <a:gd name="connsiteY9" fmla="*/ 1355997 h 3603046"/>
              <a:gd name="connsiteX10" fmla="*/ 4822462 w 5860415"/>
              <a:gd name="connsiteY10" fmla="*/ 1351099 h 3603046"/>
              <a:gd name="connsiteX11" fmla="*/ 5032557 w 5860415"/>
              <a:gd name="connsiteY11" fmla="*/ 1351099 h 3603046"/>
              <a:gd name="connsiteX12" fmla="*/ 5064942 w 5860415"/>
              <a:gd name="connsiteY12" fmla="*/ 113937 h 3603046"/>
              <a:gd name="connsiteX13" fmla="*/ 5844540 w 5860415"/>
              <a:gd name="connsiteY13" fmla="*/ 104412 h 3603046"/>
              <a:gd name="connsiteX14" fmla="*/ 5860415 w 5860415"/>
              <a:gd name="connsiteY14" fmla="*/ 1307012 h 3603046"/>
              <a:gd name="connsiteX15" fmla="*/ 5796661 w 5860415"/>
              <a:gd name="connsiteY15" fmla="*/ 2163440 h 3603046"/>
              <a:gd name="connsiteX16" fmla="*/ 4744901 w 5860415"/>
              <a:gd name="connsiteY16" fmla="*/ 2225222 h 3603046"/>
              <a:gd name="connsiteX17" fmla="*/ 4757965 w 5860415"/>
              <a:gd name="connsiteY17" fmla="*/ 2159907 h 3603046"/>
              <a:gd name="connsiteX18" fmla="*/ 4797153 w 5860415"/>
              <a:gd name="connsiteY18" fmla="*/ 3413942 h 3603046"/>
              <a:gd name="connsiteX19" fmla="*/ 3948067 w 5860415"/>
              <a:gd name="connsiteY19" fmla="*/ 3427004 h 3603046"/>
              <a:gd name="connsiteX20" fmla="*/ 3974193 w 5860415"/>
              <a:gd name="connsiteY20" fmla="*/ 2172970 h 3603046"/>
              <a:gd name="connsiteX21" fmla="*/ 3739062 w 5860415"/>
              <a:gd name="connsiteY21" fmla="*/ 2212159 h 3603046"/>
              <a:gd name="connsiteX22" fmla="*/ 3752125 w 5860415"/>
              <a:gd name="connsiteY22" fmla="*/ 3400879 h 3603046"/>
              <a:gd name="connsiteX23" fmla="*/ 2929165 w 5860415"/>
              <a:gd name="connsiteY23" fmla="*/ 3413942 h 3603046"/>
              <a:gd name="connsiteX24" fmla="*/ 2958828 w 5860415"/>
              <a:gd name="connsiteY24" fmla="*/ 2155009 h 3603046"/>
              <a:gd name="connsiteX25" fmla="*/ 1786708 w 5860415"/>
              <a:gd name="connsiteY25" fmla="*/ 2181135 h 3603046"/>
              <a:gd name="connsiteX26" fmla="*/ 1822360 w 5860415"/>
              <a:gd name="connsiteY26" fmla="*/ 3367405 h 3603046"/>
              <a:gd name="connsiteX27" fmla="*/ 968410 w 5860415"/>
              <a:gd name="connsiteY27" fmla="*/ 3461989 h 3603046"/>
              <a:gd name="connsiteX28" fmla="*/ 968410 w 5860415"/>
              <a:gd name="connsiteY28" fmla="*/ 2166589 h 3603046"/>
              <a:gd name="connsiteX29" fmla="*/ 701710 w 5860415"/>
              <a:gd name="connsiteY29" fmla="*/ 2138014 h 3603046"/>
              <a:gd name="connsiteX30" fmla="*/ 606460 w 5860415"/>
              <a:gd name="connsiteY30" fmla="*/ 3500089 h 3603046"/>
              <a:gd name="connsiteX31" fmla="*/ 6385 w 5860415"/>
              <a:gd name="connsiteY31" fmla="*/ 3500090 h 3603046"/>
              <a:gd name="connsiteX32" fmla="*/ 14787 w 5860415"/>
              <a:gd name="connsiteY32" fmla="*/ 2119358 h 3603046"/>
              <a:gd name="connsiteX33" fmla="*/ 4757965 w 5860415"/>
              <a:gd name="connsiteY33" fmla="*/ 2172970 h 3603046"/>
              <a:gd name="connsiteX34" fmla="*/ 4983861 w 5860415"/>
              <a:gd name="connsiteY34" fmla="*/ 2201540 h 3603046"/>
              <a:gd name="connsiteX35" fmla="*/ 5034661 w 5860415"/>
              <a:gd name="connsiteY35" fmla="*/ 3484240 h 3603046"/>
              <a:gd name="connsiteX36" fmla="*/ 5822061 w 5860415"/>
              <a:gd name="connsiteY36" fmla="*/ 3471540 h 3603046"/>
              <a:gd name="connsiteX37" fmla="*/ 5813153 w 5860415"/>
              <a:gd name="connsiteY37" fmla="*/ 1347561 h 3603046"/>
              <a:gd name="connsiteX38" fmla="*/ 18052 w 5860415"/>
              <a:gd name="connsiteY38" fmla="*/ 1279162 h 3603046"/>
              <a:gd name="connsiteX39" fmla="*/ 15603 w 5860415"/>
              <a:gd name="connsiteY39" fmla="*/ 724263 h 3603046"/>
              <a:gd name="connsiteX0" fmla="*/ 32022 w 5872861"/>
              <a:gd name="connsiteY0" fmla="*/ 776242 h 3504278"/>
              <a:gd name="connsiteX1" fmla="*/ 2450 w 5872861"/>
              <a:gd name="connsiteY1" fmla="*/ 711829 h 3504278"/>
              <a:gd name="connsiteX2" fmla="*/ 0 w 5872861"/>
              <a:gd name="connsiteY2" fmla="*/ 33020 h 3504278"/>
              <a:gd name="connsiteX3" fmla="*/ 788670 w 5872861"/>
              <a:gd name="connsiteY3" fmla="*/ 0 h 3504278"/>
              <a:gd name="connsiteX4" fmla="*/ 814070 w 5872861"/>
              <a:gd name="connsiteY4" fmla="*/ 1258298 h 3504278"/>
              <a:gd name="connsiteX5" fmla="*/ 1977300 w 5872861"/>
              <a:gd name="connsiteY5" fmla="*/ 1286873 h 3504278"/>
              <a:gd name="connsiteX6" fmla="*/ 1986462 w 5872861"/>
              <a:gd name="connsiteY6" fmla="*/ 36377 h 3504278"/>
              <a:gd name="connsiteX7" fmla="*/ 2826022 w 5872861"/>
              <a:gd name="connsiteY7" fmla="*/ 13063 h 3504278"/>
              <a:gd name="connsiteX8" fmla="*/ 2832735 w 5872861"/>
              <a:gd name="connsiteY8" fmla="*/ 1294312 h 3504278"/>
              <a:gd name="connsiteX9" fmla="*/ 4057741 w 5872861"/>
              <a:gd name="connsiteY9" fmla="*/ 1355997 h 3504278"/>
              <a:gd name="connsiteX10" fmla="*/ 4822462 w 5872861"/>
              <a:gd name="connsiteY10" fmla="*/ 1351099 h 3504278"/>
              <a:gd name="connsiteX11" fmla="*/ 5032557 w 5872861"/>
              <a:gd name="connsiteY11" fmla="*/ 1351099 h 3504278"/>
              <a:gd name="connsiteX12" fmla="*/ 5064942 w 5872861"/>
              <a:gd name="connsiteY12" fmla="*/ 113937 h 3504278"/>
              <a:gd name="connsiteX13" fmla="*/ 5844540 w 5872861"/>
              <a:gd name="connsiteY13" fmla="*/ 104412 h 3504278"/>
              <a:gd name="connsiteX14" fmla="*/ 5860415 w 5872861"/>
              <a:gd name="connsiteY14" fmla="*/ 1307012 h 3504278"/>
              <a:gd name="connsiteX15" fmla="*/ 5796661 w 5872861"/>
              <a:gd name="connsiteY15" fmla="*/ 2163440 h 3504278"/>
              <a:gd name="connsiteX16" fmla="*/ 4744901 w 5872861"/>
              <a:gd name="connsiteY16" fmla="*/ 2225222 h 3504278"/>
              <a:gd name="connsiteX17" fmla="*/ 4757965 w 5872861"/>
              <a:gd name="connsiteY17" fmla="*/ 2159907 h 3504278"/>
              <a:gd name="connsiteX18" fmla="*/ 4797153 w 5872861"/>
              <a:gd name="connsiteY18" fmla="*/ 3413942 h 3504278"/>
              <a:gd name="connsiteX19" fmla="*/ 3948067 w 5872861"/>
              <a:gd name="connsiteY19" fmla="*/ 3427004 h 3504278"/>
              <a:gd name="connsiteX20" fmla="*/ 3974193 w 5872861"/>
              <a:gd name="connsiteY20" fmla="*/ 2172970 h 3504278"/>
              <a:gd name="connsiteX21" fmla="*/ 3739062 w 5872861"/>
              <a:gd name="connsiteY21" fmla="*/ 2212159 h 3504278"/>
              <a:gd name="connsiteX22" fmla="*/ 3752125 w 5872861"/>
              <a:gd name="connsiteY22" fmla="*/ 3400879 h 3504278"/>
              <a:gd name="connsiteX23" fmla="*/ 2929165 w 5872861"/>
              <a:gd name="connsiteY23" fmla="*/ 3413942 h 3504278"/>
              <a:gd name="connsiteX24" fmla="*/ 2958828 w 5872861"/>
              <a:gd name="connsiteY24" fmla="*/ 2155009 h 3504278"/>
              <a:gd name="connsiteX25" fmla="*/ 1786708 w 5872861"/>
              <a:gd name="connsiteY25" fmla="*/ 2181135 h 3504278"/>
              <a:gd name="connsiteX26" fmla="*/ 1822360 w 5872861"/>
              <a:gd name="connsiteY26" fmla="*/ 3367405 h 3504278"/>
              <a:gd name="connsiteX27" fmla="*/ 968410 w 5872861"/>
              <a:gd name="connsiteY27" fmla="*/ 3461989 h 3504278"/>
              <a:gd name="connsiteX28" fmla="*/ 968410 w 5872861"/>
              <a:gd name="connsiteY28" fmla="*/ 2166589 h 3504278"/>
              <a:gd name="connsiteX29" fmla="*/ 701710 w 5872861"/>
              <a:gd name="connsiteY29" fmla="*/ 2138014 h 3504278"/>
              <a:gd name="connsiteX30" fmla="*/ 606460 w 5872861"/>
              <a:gd name="connsiteY30" fmla="*/ 3500089 h 3504278"/>
              <a:gd name="connsiteX31" fmla="*/ 6385 w 5872861"/>
              <a:gd name="connsiteY31" fmla="*/ 3500090 h 3504278"/>
              <a:gd name="connsiteX32" fmla="*/ 14787 w 5872861"/>
              <a:gd name="connsiteY32" fmla="*/ 2119358 h 3504278"/>
              <a:gd name="connsiteX33" fmla="*/ 4757965 w 5872861"/>
              <a:gd name="connsiteY33" fmla="*/ 2172970 h 3504278"/>
              <a:gd name="connsiteX34" fmla="*/ 4983861 w 5872861"/>
              <a:gd name="connsiteY34" fmla="*/ 2201540 h 3504278"/>
              <a:gd name="connsiteX35" fmla="*/ 5034661 w 5872861"/>
              <a:gd name="connsiteY35" fmla="*/ 3484240 h 3504278"/>
              <a:gd name="connsiteX36" fmla="*/ 5872861 w 5872861"/>
              <a:gd name="connsiteY36" fmla="*/ 3319140 h 3504278"/>
              <a:gd name="connsiteX37" fmla="*/ 5813153 w 5872861"/>
              <a:gd name="connsiteY37" fmla="*/ 1347561 h 3504278"/>
              <a:gd name="connsiteX38" fmla="*/ 18052 w 5872861"/>
              <a:gd name="connsiteY38" fmla="*/ 1279162 h 3504278"/>
              <a:gd name="connsiteX39" fmla="*/ 15603 w 5872861"/>
              <a:gd name="connsiteY39" fmla="*/ 724263 h 3504278"/>
              <a:gd name="connsiteX0" fmla="*/ 32022 w 5872861"/>
              <a:gd name="connsiteY0" fmla="*/ 776242 h 3500090"/>
              <a:gd name="connsiteX1" fmla="*/ 2450 w 5872861"/>
              <a:gd name="connsiteY1" fmla="*/ 711829 h 3500090"/>
              <a:gd name="connsiteX2" fmla="*/ 0 w 5872861"/>
              <a:gd name="connsiteY2" fmla="*/ 33020 h 3500090"/>
              <a:gd name="connsiteX3" fmla="*/ 788670 w 5872861"/>
              <a:gd name="connsiteY3" fmla="*/ 0 h 3500090"/>
              <a:gd name="connsiteX4" fmla="*/ 814070 w 5872861"/>
              <a:gd name="connsiteY4" fmla="*/ 1258298 h 3500090"/>
              <a:gd name="connsiteX5" fmla="*/ 1977300 w 5872861"/>
              <a:gd name="connsiteY5" fmla="*/ 1286873 h 3500090"/>
              <a:gd name="connsiteX6" fmla="*/ 1986462 w 5872861"/>
              <a:gd name="connsiteY6" fmla="*/ 36377 h 3500090"/>
              <a:gd name="connsiteX7" fmla="*/ 2826022 w 5872861"/>
              <a:gd name="connsiteY7" fmla="*/ 13063 h 3500090"/>
              <a:gd name="connsiteX8" fmla="*/ 2832735 w 5872861"/>
              <a:gd name="connsiteY8" fmla="*/ 1294312 h 3500090"/>
              <a:gd name="connsiteX9" fmla="*/ 4057741 w 5872861"/>
              <a:gd name="connsiteY9" fmla="*/ 1355997 h 3500090"/>
              <a:gd name="connsiteX10" fmla="*/ 4822462 w 5872861"/>
              <a:gd name="connsiteY10" fmla="*/ 1351099 h 3500090"/>
              <a:gd name="connsiteX11" fmla="*/ 5032557 w 5872861"/>
              <a:gd name="connsiteY11" fmla="*/ 1351099 h 3500090"/>
              <a:gd name="connsiteX12" fmla="*/ 5064942 w 5872861"/>
              <a:gd name="connsiteY12" fmla="*/ 113937 h 3500090"/>
              <a:gd name="connsiteX13" fmla="*/ 5844540 w 5872861"/>
              <a:gd name="connsiteY13" fmla="*/ 104412 h 3500090"/>
              <a:gd name="connsiteX14" fmla="*/ 5860415 w 5872861"/>
              <a:gd name="connsiteY14" fmla="*/ 1307012 h 3500090"/>
              <a:gd name="connsiteX15" fmla="*/ 5796661 w 5872861"/>
              <a:gd name="connsiteY15" fmla="*/ 2163440 h 3500090"/>
              <a:gd name="connsiteX16" fmla="*/ 4744901 w 5872861"/>
              <a:gd name="connsiteY16" fmla="*/ 2225222 h 3500090"/>
              <a:gd name="connsiteX17" fmla="*/ 4757965 w 5872861"/>
              <a:gd name="connsiteY17" fmla="*/ 2159907 h 3500090"/>
              <a:gd name="connsiteX18" fmla="*/ 4797153 w 5872861"/>
              <a:gd name="connsiteY18" fmla="*/ 3413942 h 3500090"/>
              <a:gd name="connsiteX19" fmla="*/ 3948067 w 5872861"/>
              <a:gd name="connsiteY19" fmla="*/ 3427004 h 3500090"/>
              <a:gd name="connsiteX20" fmla="*/ 3974193 w 5872861"/>
              <a:gd name="connsiteY20" fmla="*/ 2172970 h 3500090"/>
              <a:gd name="connsiteX21" fmla="*/ 3739062 w 5872861"/>
              <a:gd name="connsiteY21" fmla="*/ 2212159 h 3500090"/>
              <a:gd name="connsiteX22" fmla="*/ 3752125 w 5872861"/>
              <a:gd name="connsiteY22" fmla="*/ 3400879 h 3500090"/>
              <a:gd name="connsiteX23" fmla="*/ 2929165 w 5872861"/>
              <a:gd name="connsiteY23" fmla="*/ 3413942 h 3500090"/>
              <a:gd name="connsiteX24" fmla="*/ 2958828 w 5872861"/>
              <a:gd name="connsiteY24" fmla="*/ 2155009 h 3500090"/>
              <a:gd name="connsiteX25" fmla="*/ 1786708 w 5872861"/>
              <a:gd name="connsiteY25" fmla="*/ 2181135 h 3500090"/>
              <a:gd name="connsiteX26" fmla="*/ 1822360 w 5872861"/>
              <a:gd name="connsiteY26" fmla="*/ 3367405 h 3500090"/>
              <a:gd name="connsiteX27" fmla="*/ 968410 w 5872861"/>
              <a:gd name="connsiteY27" fmla="*/ 3461989 h 3500090"/>
              <a:gd name="connsiteX28" fmla="*/ 968410 w 5872861"/>
              <a:gd name="connsiteY28" fmla="*/ 2166589 h 3500090"/>
              <a:gd name="connsiteX29" fmla="*/ 701710 w 5872861"/>
              <a:gd name="connsiteY29" fmla="*/ 2138014 h 3500090"/>
              <a:gd name="connsiteX30" fmla="*/ 606460 w 5872861"/>
              <a:gd name="connsiteY30" fmla="*/ 3500089 h 3500090"/>
              <a:gd name="connsiteX31" fmla="*/ 6385 w 5872861"/>
              <a:gd name="connsiteY31" fmla="*/ 3500090 h 3500090"/>
              <a:gd name="connsiteX32" fmla="*/ 14787 w 5872861"/>
              <a:gd name="connsiteY32" fmla="*/ 2119358 h 3500090"/>
              <a:gd name="connsiteX33" fmla="*/ 4757965 w 5872861"/>
              <a:gd name="connsiteY33" fmla="*/ 2172970 h 3500090"/>
              <a:gd name="connsiteX34" fmla="*/ 4983861 w 5872861"/>
              <a:gd name="connsiteY34" fmla="*/ 2201540 h 3500090"/>
              <a:gd name="connsiteX35" fmla="*/ 5034661 w 5872861"/>
              <a:gd name="connsiteY35" fmla="*/ 3484240 h 3500090"/>
              <a:gd name="connsiteX36" fmla="*/ 5872861 w 5872861"/>
              <a:gd name="connsiteY36" fmla="*/ 3319140 h 3500090"/>
              <a:gd name="connsiteX37" fmla="*/ 5813153 w 5872861"/>
              <a:gd name="connsiteY37" fmla="*/ 1347561 h 3500090"/>
              <a:gd name="connsiteX38" fmla="*/ 18052 w 5872861"/>
              <a:gd name="connsiteY38" fmla="*/ 1279162 h 3500090"/>
              <a:gd name="connsiteX39" fmla="*/ 15603 w 5872861"/>
              <a:gd name="connsiteY39" fmla="*/ 724263 h 3500090"/>
              <a:gd name="connsiteX0" fmla="*/ 32022 w 5872861"/>
              <a:gd name="connsiteY0" fmla="*/ 776242 h 3519490"/>
              <a:gd name="connsiteX1" fmla="*/ 2450 w 5872861"/>
              <a:gd name="connsiteY1" fmla="*/ 711829 h 3519490"/>
              <a:gd name="connsiteX2" fmla="*/ 0 w 5872861"/>
              <a:gd name="connsiteY2" fmla="*/ 33020 h 3519490"/>
              <a:gd name="connsiteX3" fmla="*/ 788670 w 5872861"/>
              <a:gd name="connsiteY3" fmla="*/ 0 h 3519490"/>
              <a:gd name="connsiteX4" fmla="*/ 814070 w 5872861"/>
              <a:gd name="connsiteY4" fmla="*/ 1258298 h 3519490"/>
              <a:gd name="connsiteX5" fmla="*/ 1977300 w 5872861"/>
              <a:gd name="connsiteY5" fmla="*/ 1286873 h 3519490"/>
              <a:gd name="connsiteX6" fmla="*/ 1986462 w 5872861"/>
              <a:gd name="connsiteY6" fmla="*/ 36377 h 3519490"/>
              <a:gd name="connsiteX7" fmla="*/ 2826022 w 5872861"/>
              <a:gd name="connsiteY7" fmla="*/ 13063 h 3519490"/>
              <a:gd name="connsiteX8" fmla="*/ 2832735 w 5872861"/>
              <a:gd name="connsiteY8" fmla="*/ 1294312 h 3519490"/>
              <a:gd name="connsiteX9" fmla="*/ 4057741 w 5872861"/>
              <a:gd name="connsiteY9" fmla="*/ 1355997 h 3519490"/>
              <a:gd name="connsiteX10" fmla="*/ 4822462 w 5872861"/>
              <a:gd name="connsiteY10" fmla="*/ 1351099 h 3519490"/>
              <a:gd name="connsiteX11" fmla="*/ 5032557 w 5872861"/>
              <a:gd name="connsiteY11" fmla="*/ 1351099 h 3519490"/>
              <a:gd name="connsiteX12" fmla="*/ 5064942 w 5872861"/>
              <a:gd name="connsiteY12" fmla="*/ 113937 h 3519490"/>
              <a:gd name="connsiteX13" fmla="*/ 5844540 w 5872861"/>
              <a:gd name="connsiteY13" fmla="*/ 104412 h 3519490"/>
              <a:gd name="connsiteX14" fmla="*/ 5860415 w 5872861"/>
              <a:gd name="connsiteY14" fmla="*/ 1307012 h 3519490"/>
              <a:gd name="connsiteX15" fmla="*/ 5796661 w 5872861"/>
              <a:gd name="connsiteY15" fmla="*/ 2163440 h 3519490"/>
              <a:gd name="connsiteX16" fmla="*/ 4744901 w 5872861"/>
              <a:gd name="connsiteY16" fmla="*/ 2225222 h 3519490"/>
              <a:gd name="connsiteX17" fmla="*/ 4757965 w 5872861"/>
              <a:gd name="connsiteY17" fmla="*/ 2159907 h 3519490"/>
              <a:gd name="connsiteX18" fmla="*/ 4797153 w 5872861"/>
              <a:gd name="connsiteY18" fmla="*/ 3413942 h 3519490"/>
              <a:gd name="connsiteX19" fmla="*/ 3948067 w 5872861"/>
              <a:gd name="connsiteY19" fmla="*/ 3427004 h 3519490"/>
              <a:gd name="connsiteX20" fmla="*/ 3974193 w 5872861"/>
              <a:gd name="connsiteY20" fmla="*/ 2172970 h 3519490"/>
              <a:gd name="connsiteX21" fmla="*/ 3739062 w 5872861"/>
              <a:gd name="connsiteY21" fmla="*/ 2212159 h 3519490"/>
              <a:gd name="connsiteX22" fmla="*/ 3752125 w 5872861"/>
              <a:gd name="connsiteY22" fmla="*/ 3400879 h 3519490"/>
              <a:gd name="connsiteX23" fmla="*/ 2929165 w 5872861"/>
              <a:gd name="connsiteY23" fmla="*/ 3413942 h 3519490"/>
              <a:gd name="connsiteX24" fmla="*/ 2958828 w 5872861"/>
              <a:gd name="connsiteY24" fmla="*/ 2155009 h 3519490"/>
              <a:gd name="connsiteX25" fmla="*/ 1786708 w 5872861"/>
              <a:gd name="connsiteY25" fmla="*/ 2181135 h 3519490"/>
              <a:gd name="connsiteX26" fmla="*/ 2774860 w 5872861"/>
              <a:gd name="connsiteY26" fmla="*/ 3405505 h 3519490"/>
              <a:gd name="connsiteX27" fmla="*/ 968410 w 5872861"/>
              <a:gd name="connsiteY27" fmla="*/ 3461989 h 3519490"/>
              <a:gd name="connsiteX28" fmla="*/ 968410 w 5872861"/>
              <a:gd name="connsiteY28" fmla="*/ 2166589 h 3519490"/>
              <a:gd name="connsiteX29" fmla="*/ 701710 w 5872861"/>
              <a:gd name="connsiteY29" fmla="*/ 2138014 h 3519490"/>
              <a:gd name="connsiteX30" fmla="*/ 606460 w 5872861"/>
              <a:gd name="connsiteY30" fmla="*/ 3500089 h 3519490"/>
              <a:gd name="connsiteX31" fmla="*/ 6385 w 5872861"/>
              <a:gd name="connsiteY31" fmla="*/ 3500090 h 3519490"/>
              <a:gd name="connsiteX32" fmla="*/ 14787 w 5872861"/>
              <a:gd name="connsiteY32" fmla="*/ 2119358 h 3519490"/>
              <a:gd name="connsiteX33" fmla="*/ 4757965 w 5872861"/>
              <a:gd name="connsiteY33" fmla="*/ 2172970 h 3519490"/>
              <a:gd name="connsiteX34" fmla="*/ 4983861 w 5872861"/>
              <a:gd name="connsiteY34" fmla="*/ 2201540 h 3519490"/>
              <a:gd name="connsiteX35" fmla="*/ 5034661 w 5872861"/>
              <a:gd name="connsiteY35" fmla="*/ 3484240 h 3519490"/>
              <a:gd name="connsiteX36" fmla="*/ 5872861 w 5872861"/>
              <a:gd name="connsiteY36" fmla="*/ 3319140 h 3519490"/>
              <a:gd name="connsiteX37" fmla="*/ 5813153 w 5872861"/>
              <a:gd name="connsiteY37" fmla="*/ 1347561 h 3519490"/>
              <a:gd name="connsiteX38" fmla="*/ 18052 w 5872861"/>
              <a:gd name="connsiteY38" fmla="*/ 1279162 h 3519490"/>
              <a:gd name="connsiteX39" fmla="*/ 15603 w 5872861"/>
              <a:gd name="connsiteY39" fmla="*/ 724263 h 3519490"/>
              <a:gd name="connsiteX0" fmla="*/ 32022 w 5872861"/>
              <a:gd name="connsiteY0" fmla="*/ 776242 h 3519490"/>
              <a:gd name="connsiteX1" fmla="*/ 2450 w 5872861"/>
              <a:gd name="connsiteY1" fmla="*/ 711829 h 3519490"/>
              <a:gd name="connsiteX2" fmla="*/ 0 w 5872861"/>
              <a:gd name="connsiteY2" fmla="*/ 33020 h 3519490"/>
              <a:gd name="connsiteX3" fmla="*/ 788670 w 5872861"/>
              <a:gd name="connsiteY3" fmla="*/ 0 h 3519490"/>
              <a:gd name="connsiteX4" fmla="*/ 814070 w 5872861"/>
              <a:gd name="connsiteY4" fmla="*/ 1258298 h 3519490"/>
              <a:gd name="connsiteX5" fmla="*/ 1977300 w 5872861"/>
              <a:gd name="connsiteY5" fmla="*/ 1286873 h 3519490"/>
              <a:gd name="connsiteX6" fmla="*/ 1986462 w 5872861"/>
              <a:gd name="connsiteY6" fmla="*/ 36377 h 3519490"/>
              <a:gd name="connsiteX7" fmla="*/ 2826022 w 5872861"/>
              <a:gd name="connsiteY7" fmla="*/ 13063 h 3519490"/>
              <a:gd name="connsiteX8" fmla="*/ 2832735 w 5872861"/>
              <a:gd name="connsiteY8" fmla="*/ 1294312 h 3519490"/>
              <a:gd name="connsiteX9" fmla="*/ 4057741 w 5872861"/>
              <a:gd name="connsiteY9" fmla="*/ 1355997 h 3519490"/>
              <a:gd name="connsiteX10" fmla="*/ 4822462 w 5872861"/>
              <a:gd name="connsiteY10" fmla="*/ 1351099 h 3519490"/>
              <a:gd name="connsiteX11" fmla="*/ 5032557 w 5872861"/>
              <a:gd name="connsiteY11" fmla="*/ 1351099 h 3519490"/>
              <a:gd name="connsiteX12" fmla="*/ 5064942 w 5872861"/>
              <a:gd name="connsiteY12" fmla="*/ 113937 h 3519490"/>
              <a:gd name="connsiteX13" fmla="*/ 5844540 w 5872861"/>
              <a:gd name="connsiteY13" fmla="*/ 104412 h 3519490"/>
              <a:gd name="connsiteX14" fmla="*/ 5860415 w 5872861"/>
              <a:gd name="connsiteY14" fmla="*/ 1307012 h 3519490"/>
              <a:gd name="connsiteX15" fmla="*/ 5796661 w 5872861"/>
              <a:gd name="connsiteY15" fmla="*/ 2163440 h 3519490"/>
              <a:gd name="connsiteX16" fmla="*/ 4744901 w 5872861"/>
              <a:gd name="connsiteY16" fmla="*/ 2225222 h 3519490"/>
              <a:gd name="connsiteX17" fmla="*/ 4757965 w 5872861"/>
              <a:gd name="connsiteY17" fmla="*/ 2159907 h 3519490"/>
              <a:gd name="connsiteX18" fmla="*/ 4797153 w 5872861"/>
              <a:gd name="connsiteY18" fmla="*/ 3413942 h 3519490"/>
              <a:gd name="connsiteX19" fmla="*/ 3948067 w 5872861"/>
              <a:gd name="connsiteY19" fmla="*/ 3427004 h 3519490"/>
              <a:gd name="connsiteX20" fmla="*/ 3974193 w 5872861"/>
              <a:gd name="connsiteY20" fmla="*/ 2172970 h 3519490"/>
              <a:gd name="connsiteX21" fmla="*/ 3739062 w 5872861"/>
              <a:gd name="connsiteY21" fmla="*/ 2212159 h 3519490"/>
              <a:gd name="connsiteX22" fmla="*/ 3752125 w 5872861"/>
              <a:gd name="connsiteY22" fmla="*/ 3400879 h 3519490"/>
              <a:gd name="connsiteX23" fmla="*/ 2929165 w 5872861"/>
              <a:gd name="connsiteY23" fmla="*/ 3413942 h 3519490"/>
              <a:gd name="connsiteX24" fmla="*/ 2958828 w 5872861"/>
              <a:gd name="connsiteY24" fmla="*/ 2155009 h 3519490"/>
              <a:gd name="connsiteX25" fmla="*/ 2777308 w 5872861"/>
              <a:gd name="connsiteY25" fmla="*/ 2143035 h 3519490"/>
              <a:gd name="connsiteX26" fmla="*/ 2774860 w 5872861"/>
              <a:gd name="connsiteY26" fmla="*/ 3405505 h 3519490"/>
              <a:gd name="connsiteX27" fmla="*/ 968410 w 5872861"/>
              <a:gd name="connsiteY27" fmla="*/ 3461989 h 3519490"/>
              <a:gd name="connsiteX28" fmla="*/ 968410 w 5872861"/>
              <a:gd name="connsiteY28" fmla="*/ 2166589 h 3519490"/>
              <a:gd name="connsiteX29" fmla="*/ 701710 w 5872861"/>
              <a:gd name="connsiteY29" fmla="*/ 2138014 h 3519490"/>
              <a:gd name="connsiteX30" fmla="*/ 606460 w 5872861"/>
              <a:gd name="connsiteY30" fmla="*/ 3500089 h 3519490"/>
              <a:gd name="connsiteX31" fmla="*/ 6385 w 5872861"/>
              <a:gd name="connsiteY31" fmla="*/ 3500090 h 3519490"/>
              <a:gd name="connsiteX32" fmla="*/ 14787 w 5872861"/>
              <a:gd name="connsiteY32" fmla="*/ 2119358 h 3519490"/>
              <a:gd name="connsiteX33" fmla="*/ 4757965 w 5872861"/>
              <a:gd name="connsiteY33" fmla="*/ 2172970 h 3519490"/>
              <a:gd name="connsiteX34" fmla="*/ 4983861 w 5872861"/>
              <a:gd name="connsiteY34" fmla="*/ 2201540 h 3519490"/>
              <a:gd name="connsiteX35" fmla="*/ 5034661 w 5872861"/>
              <a:gd name="connsiteY35" fmla="*/ 3484240 h 3519490"/>
              <a:gd name="connsiteX36" fmla="*/ 5872861 w 5872861"/>
              <a:gd name="connsiteY36" fmla="*/ 3319140 h 3519490"/>
              <a:gd name="connsiteX37" fmla="*/ 5813153 w 5872861"/>
              <a:gd name="connsiteY37" fmla="*/ 1347561 h 3519490"/>
              <a:gd name="connsiteX38" fmla="*/ 18052 w 5872861"/>
              <a:gd name="connsiteY38" fmla="*/ 1279162 h 3519490"/>
              <a:gd name="connsiteX39" fmla="*/ 15603 w 5872861"/>
              <a:gd name="connsiteY39" fmla="*/ 724263 h 3519490"/>
              <a:gd name="connsiteX0" fmla="*/ 32022 w 5872861"/>
              <a:gd name="connsiteY0" fmla="*/ 776242 h 3519490"/>
              <a:gd name="connsiteX1" fmla="*/ 2450 w 5872861"/>
              <a:gd name="connsiteY1" fmla="*/ 711829 h 3519490"/>
              <a:gd name="connsiteX2" fmla="*/ 0 w 5872861"/>
              <a:gd name="connsiteY2" fmla="*/ 33020 h 3519490"/>
              <a:gd name="connsiteX3" fmla="*/ 788670 w 5872861"/>
              <a:gd name="connsiteY3" fmla="*/ 0 h 3519490"/>
              <a:gd name="connsiteX4" fmla="*/ 814070 w 5872861"/>
              <a:gd name="connsiteY4" fmla="*/ 1258298 h 3519490"/>
              <a:gd name="connsiteX5" fmla="*/ 1977300 w 5872861"/>
              <a:gd name="connsiteY5" fmla="*/ 1286873 h 3519490"/>
              <a:gd name="connsiteX6" fmla="*/ 1986462 w 5872861"/>
              <a:gd name="connsiteY6" fmla="*/ 36377 h 3519490"/>
              <a:gd name="connsiteX7" fmla="*/ 2826022 w 5872861"/>
              <a:gd name="connsiteY7" fmla="*/ 13063 h 3519490"/>
              <a:gd name="connsiteX8" fmla="*/ 2832735 w 5872861"/>
              <a:gd name="connsiteY8" fmla="*/ 1294312 h 3519490"/>
              <a:gd name="connsiteX9" fmla="*/ 4057741 w 5872861"/>
              <a:gd name="connsiteY9" fmla="*/ 1355997 h 3519490"/>
              <a:gd name="connsiteX10" fmla="*/ 4822462 w 5872861"/>
              <a:gd name="connsiteY10" fmla="*/ 1351099 h 3519490"/>
              <a:gd name="connsiteX11" fmla="*/ 5032557 w 5872861"/>
              <a:gd name="connsiteY11" fmla="*/ 1351099 h 3519490"/>
              <a:gd name="connsiteX12" fmla="*/ 5064942 w 5872861"/>
              <a:gd name="connsiteY12" fmla="*/ 113937 h 3519490"/>
              <a:gd name="connsiteX13" fmla="*/ 5844540 w 5872861"/>
              <a:gd name="connsiteY13" fmla="*/ 104412 h 3519490"/>
              <a:gd name="connsiteX14" fmla="*/ 5860415 w 5872861"/>
              <a:gd name="connsiteY14" fmla="*/ 1307012 h 3519490"/>
              <a:gd name="connsiteX15" fmla="*/ 5796661 w 5872861"/>
              <a:gd name="connsiteY15" fmla="*/ 2163440 h 3519490"/>
              <a:gd name="connsiteX16" fmla="*/ 4744901 w 5872861"/>
              <a:gd name="connsiteY16" fmla="*/ 2225222 h 3519490"/>
              <a:gd name="connsiteX17" fmla="*/ 4757965 w 5872861"/>
              <a:gd name="connsiteY17" fmla="*/ 2159907 h 3519490"/>
              <a:gd name="connsiteX18" fmla="*/ 4797153 w 5872861"/>
              <a:gd name="connsiteY18" fmla="*/ 3413942 h 3519490"/>
              <a:gd name="connsiteX19" fmla="*/ 3948067 w 5872861"/>
              <a:gd name="connsiteY19" fmla="*/ 3427004 h 3519490"/>
              <a:gd name="connsiteX20" fmla="*/ 3974193 w 5872861"/>
              <a:gd name="connsiteY20" fmla="*/ 2172970 h 3519490"/>
              <a:gd name="connsiteX21" fmla="*/ 3739062 w 5872861"/>
              <a:gd name="connsiteY21" fmla="*/ 2212159 h 3519490"/>
              <a:gd name="connsiteX22" fmla="*/ 3752125 w 5872861"/>
              <a:gd name="connsiteY22" fmla="*/ 3400879 h 3519490"/>
              <a:gd name="connsiteX23" fmla="*/ 2929165 w 5872861"/>
              <a:gd name="connsiteY23" fmla="*/ 3413942 h 3519490"/>
              <a:gd name="connsiteX24" fmla="*/ 2958828 w 5872861"/>
              <a:gd name="connsiteY24" fmla="*/ 2155009 h 3519490"/>
              <a:gd name="connsiteX25" fmla="*/ 2777308 w 5872861"/>
              <a:gd name="connsiteY25" fmla="*/ 2143035 h 3519490"/>
              <a:gd name="connsiteX26" fmla="*/ 2774860 w 5872861"/>
              <a:gd name="connsiteY26" fmla="*/ 3405505 h 3519490"/>
              <a:gd name="connsiteX27" fmla="*/ 968410 w 5872861"/>
              <a:gd name="connsiteY27" fmla="*/ 3461989 h 3519490"/>
              <a:gd name="connsiteX28" fmla="*/ 1959010 w 5872861"/>
              <a:gd name="connsiteY28" fmla="*/ 2141189 h 3519490"/>
              <a:gd name="connsiteX29" fmla="*/ 701710 w 5872861"/>
              <a:gd name="connsiteY29" fmla="*/ 2138014 h 3519490"/>
              <a:gd name="connsiteX30" fmla="*/ 606460 w 5872861"/>
              <a:gd name="connsiteY30" fmla="*/ 3500089 h 3519490"/>
              <a:gd name="connsiteX31" fmla="*/ 6385 w 5872861"/>
              <a:gd name="connsiteY31" fmla="*/ 3500090 h 3519490"/>
              <a:gd name="connsiteX32" fmla="*/ 14787 w 5872861"/>
              <a:gd name="connsiteY32" fmla="*/ 2119358 h 3519490"/>
              <a:gd name="connsiteX33" fmla="*/ 4757965 w 5872861"/>
              <a:gd name="connsiteY33" fmla="*/ 2172970 h 3519490"/>
              <a:gd name="connsiteX34" fmla="*/ 4983861 w 5872861"/>
              <a:gd name="connsiteY34" fmla="*/ 2201540 h 3519490"/>
              <a:gd name="connsiteX35" fmla="*/ 5034661 w 5872861"/>
              <a:gd name="connsiteY35" fmla="*/ 3484240 h 3519490"/>
              <a:gd name="connsiteX36" fmla="*/ 5872861 w 5872861"/>
              <a:gd name="connsiteY36" fmla="*/ 3319140 h 3519490"/>
              <a:gd name="connsiteX37" fmla="*/ 5813153 w 5872861"/>
              <a:gd name="connsiteY37" fmla="*/ 1347561 h 3519490"/>
              <a:gd name="connsiteX38" fmla="*/ 18052 w 5872861"/>
              <a:gd name="connsiteY38" fmla="*/ 1279162 h 3519490"/>
              <a:gd name="connsiteX39" fmla="*/ 15603 w 5872861"/>
              <a:gd name="connsiteY39" fmla="*/ 724263 h 3519490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701710 w 5872861"/>
              <a:gd name="connsiteY29" fmla="*/ 2138014 h 3539949"/>
              <a:gd name="connsiteX30" fmla="*/ 606460 w 5872861"/>
              <a:gd name="connsiteY30" fmla="*/ 3500089 h 3539949"/>
              <a:gd name="connsiteX31" fmla="*/ 6385 w 5872861"/>
              <a:gd name="connsiteY31" fmla="*/ 3500090 h 3539949"/>
              <a:gd name="connsiteX32" fmla="*/ 14787 w 5872861"/>
              <a:gd name="connsiteY32" fmla="*/ 21193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606460 w 5872861"/>
              <a:gd name="connsiteY30" fmla="*/ 3500089 h 3539949"/>
              <a:gd name="connsiteX31" fmla="*/ 6385 w 5872861"/>
              <a:gd name="connsiteY31" fmla="*/ 3500090 h 3539949"/>
              <a:gd name="connsiteX32" fmla="*/ 14787 w 5872861"/>
              <a:gd name="connsiteY32" fmla="*/ 21193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6385 w 5872861"/>
              <a:gd name="connsiteY31" fmla="*/ 3500090 h 3539949"/>
              <a:gd name="connsiteX32" fmla="*/ 14787 w 5872861"/>
              <a:gd name="connsiteY32" fmla="*/ 21193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6385 w 5872861"/>
              <a:gd name="connsiteY31" fmla="*/ 35000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984285 w 5872861"/>
              <a:gd name="connsiteY31" fmla="*/ 34873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3915786 w 5872861"/>
              <a:gd name="connsiteY7" fmla="*/ 25589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984285 w 5872861"/>
              <a:gd name="connsiteY31" fmla="*/ 34873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3915786 w 5872861"/>
              <a:gd name="connsiteY7" fmla="*/ 25589 h 3539949"/>
              <a:gd name="connsiteX8" fmla="*/ 3884921 w 5872861"/>
              <a:gd name="connsiteY8" fmla="*/ 1331890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984285 w 5872861"/>
              <a:gd name="connsiteY31" fmla="*/ 34873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924373 w 5872861"/>
              <a:gd name="connsiteY7" fmla="*/ 1321761 h 3539949"/>
              <a:gd name="connsiteX8" fmla="*/ 3915786 w 5872861"/>
              <a:gd name="connsiteY8" fmla="*/ 25589 h 3539949"/>
              <a:gd name="connsiteX9" fmla="*/ 3884921 w 5872861"/>
              <a:gd name="connsiteY9" fmla="*/ 1331890 h 3539949"/>
              <a:gd name="connsiteX10" fmla="*/ 4057741 w 5872861"/>
              <a:gd name="connsiteY10" fmla="*/ 1355997 h 3539949"/>
              <a:gd name="connsiteX11" fmla="*/ 4822462 w 5872861"/>
              <a:gd name="connsiteY11" fmla="*/ 1351099 h 3539949"/>
              <a:gd name="connsiteX12" fmla="*/ 5032557 w 5872861"/>
              <a:gd name="connsiteY12" fmla="*/ 1351099 h 3539949"/>
              <a:gd name="connsiteX13" fmla="*/ 5064942 w 5872861"/>
              <a:gd name="connsiteY13" fmla="*/ 113937 h 3539949"/>
              <a:gd name="connsiteX14" fmla="*/ 5844540 w 5872861"/>
              <a:gd name="connsiteY14" fmla="*/ 104412 h 3539949"/>
              <a:gd name="connsiteX15" fmla="*/ 5860415 w 5872861"/>
              <a:gd name="connsiteY15" fmla="*/ 1307012 h 3539949"/>
              <a:gd name="connsiteX16" fmla="*/ 5796661 w 5872861"/>
              <a:gd name="connsiteY16" fmla="*/ 2163440 h 3539949"/>
              <a:gd name="connsiteX17" fmla="*/ 4744901 w 5872861"/>
              <a:gd name="connsiteY17" fmla="*/ 2225222 h 3539949"/>
              <a:gd name="connsiteX18" fmla="*/ 4757965 w 5872861"/>
              <a:gd name="connsiteY18" fmla="*/ 2159907 h 3539949"/>
              <a:gd name="connsiteX19" fmla="*/ 4797153 w 5872861"/>
              <a:gd name="connsiteY19" fmla="*/ 3413942 h 3539949"/>
              <a:gd name="connsiteX20" fmla="*/ 3948067 w 5872861"/>
              <a:gd name="connsiteY20" fmla="*/ 3427004 h 3539949"/>
              <a:gd name="connsiteX21" fmla="*/ 3974193 w 5872861"/>
              <a:gd name="connsiteY21" fmla="*/ 2172970 h 3539949"/>
              <a:gd name="connsiteX22" fmla="*/ 3739062 w 5872861"/>
              <a:gd name="connsiteY22" fmla="*/ 2212159 h 3539949"/>
              <a:gd name="connsiteX23" fmla="*/ 3752125 w 5872861"/>
              <a:gd name="connsiteY23" fmla="*/ 3400879 h 3539949"/>
              <a:gd name="connsiteX24" fmla="*/ 2929165 w 5872861"/>
              <a:gd name="connsiteY24" fmla="*/ 3413942 h 3539949"/>
              <a:gd name="connsiteX25" fmla="*/ 2958828 w 5872861"/>
              <a:gd name="connsiteY25" fmla="*/ 2155009 h 3539949"/>
              <a:gd name="connsiteX26" fmla="*/ 2777308 w 5872861"/>
              <a:gd name="connsiteY26" fmla="*/ 2143035 h 3539949"/>
              <a:gd name="connsiteX27" fmla="*/ 2774860 w 5872861"/>
              <a:gd name="connsiteY27" fmla="*/ 3405505 h 3539949"/>
              <a:gd name="connsiteX28" fmla="*/ 1971710 w 5872861"/>
              <a:gd name="connsiteY28" fmla="*/ 3512789 h 3539949"/>
              <a:gd name="connsiteX29" fmla="*/ 1959010 w 5872861"/>
              <a:gd name="connsiteY29" fmla="*/ 2141189 h 3539949"/>
              <a:gd name="connsiteX30" fmla="*/ 1781210 w 5872861"/>
              <a:gd name="connsiteY30" fmla="*/ 2163414 h 3539949"/>
              <a:gd name="connsiteX31" fmla="*/ 1762160 w 5872861"/>
              <a:gd name="connsiteY31" fmla="*/ 3487389 h 3539949"/>
              <a:gd name="connsiteX32" fmla="*/ 984285 w 5872861"/>
              <a:gd name="connsiteY32" fmla="*/ 3487390 h 3539949"/>
              <a:gd name="connsiteX33" fmla="*/ 1056187 w 5872861"/>
              <a:gd name="connsiteY33" fmla="*/ 2132058 h 3539949"/>
              <a:gd name="connsiteX34" fmla="*/ 4757965 w 5872861"/>
              <a:gd name="connsiteY34" fmla="*/ 2172970 h 3539949"/>
              <a:gd name="connsiteX35" fmla="*/ 4983861 w 5872861"/>
              <a:gd name="connsiteY35" fmla="*/ 2201540 h 3539949"/>
              <a:gd name="connsiteX36" fmla="*/ 5034661 w 5872861"/>
              <a:gd name="connsiteY36" fmla="*/ 3484240 h 3539949"/>
              <a:gd name="connsiteX37" fmla="*/ 5872861 w 5872861"/>
              <a:gd name="connsiteY37" fmla="*/ 3319140 h 3539949"/>
              <a:gd name="connsiteX38" fmla="*/ 5813153 w 5872861"/>
              <a:gd name="connsiteY38" fmla="*/ 1347561 h 3539949"/>
              <a:gd name="connsiteX39" fmla="*/ 18052 w 5872861"/>
              <a:gd name="connsiteY39" fmla="*/ 1279162 h 3539949"/>
              <a:gd name="connsiteX40" fmla="*/ 15603 w 5872861"/>
              <a:gd name="connsiteY40" fmla="*/ 724263 h 3539949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915786 w 5872861"/>
              <a:gd name="connsiteY9" fmla="*/ 60377 h 3574737"/>
              <a:gd name="connsiteX10" fmla="*/ 3884921 w 5872861"/>
              <a:gd name="connsiteY10" fmla="*/ 1366678 h 3574737"/>
              <a:gd name="connsiteX11" fmla="*/ 4057741 w 5872861"/>
              <a:gd name="connsiteY11" fmla="*/ 1390785 h 3574737"/>
              <a:gd name="connsiteX12" fmla="*/ 4822462 w 5872861"/>
              <a:gd name="connsiteY12" fmla="*/ 1385887 h 3574737"/>
              <a:gd name="connsiteX13" fmla="*/ 5032557 w 5872861"/>
              <a:gd name="connsiteY13" fmla="*/ 1385887 h 3574737"/>
              <a:gd name="connsiteX14" fmla="*/ 5064942 w 5872861"/>
              <a:gd name="connsiteY14" fmla="*/ 148725 h 3574737"/>
              <a:gd name="connsiteX15" fmla="*/ 5844540 w 5872861"/>
              <a:gd name="connsiteY15" fmla="*/ 139200 h 3574737"/>
              <a:gd name="connsiteX16" fmla="*/ 5860415 w 5872861"/>
              <a:gd name="connsiteY16" fmla="*/ 1341800 h 3574737"/>
              <a:gd name="connsiteX17" fmla="*/ 5796661 w 5872861"/>
              <a:gd name="connsiteY17" fmla="*/ 2198228 h 3574737"/>
              <a:gd name="connsiteX18" fmla="*/ 4744901 w 5872861"/>
              <a:gd name="connsiteY18" fmla="*/ 2260010 h 3574737"/>
              <a:gd name="connsiteX19" fmla="*/ 4757965 w 5872861"/>
              <a:gd name="connsiteY19" fmla="*/ 2194695 h 3574737"/>
              <a:gd name="connsiteX20" fmla="*/ 4797153 w 5872861"/>
              <a:gd name="connsiteY20" fmla="*/ 3448730 h 3574737"/>
              <a:gd name="connsiteX21" fmla="*/ 3948067 w 5872861"/>
              <a:gd name="connsiteY21" fmla="*/ 3461792 h 3574737"/>
              <a:gd name="connsiteX22" fmla="*/ 3974193 w 5872861"/>
              <a:gd name="connsiteY22" fmla="*/ 2207758 h 3574737"/>
              <a:gd name="connsiteX23" fmla="*/ 3739062 w 5872861"/>
              <a:gd name="connsiteY23" fmla="*/ 2246947 h 3574737"/>
              <a:gd name="connsiteX24" fmla="*/ 3752125 w 5872861"/>
              <a:gd name="connsiteY24" fmla="*/ 3435667 h 3574737"/>
              <a:gd name="connsiteX25" fmla="*/ 2929165 w 5872861"/>
              <a:gd name="connsiteY25" fmla="*/ 3448730 h 3574737"/>
              <a:gd name="connsiteX26" fmla="*/ 2958828 w 5872861"/>
              <a:gd name="connsiteY26" fmla="*/ 2189797 h 3574737"/>
              <a:gd name="connsiteX27" fmla="*/ 2777308 w 5872861"/>
              <a:gd name="connsiteY27" fmla="*/ 2177823 h 3574737"/>
              <a:gd name="connsiteX28" fmla="*/ 2774860 w 5872861"/>
              <a:gd name="connsiteY28" fmla="*/ 3440293 h 3574737"/>
              <a:gd name="connsiteX29" fmla="*/ 1971710 w 5872861"/>
              <a:gd name="connsiteY29" fmla="*/ 3547577 h 3574737"/>
              <a:gd name="connsiteX30" fmla="*/ 1959010 w 5872861"/>
              <a:gd name="connsiteY30" fmla="*/ 2175977 h 3574737"/>
              <a:gd name="connsiteX31" fmla="*/ 1781210 w 5872861"/>
              <a:gd name="connsiteY31" fmla="*/ 2198202 h 3574737"/>
              <a:gd name="connsiteX32" fmla="*/ 1762160 w 5872861"/>
              <a:gd name="connsiteY32" fmla="*/ 3522177 h 3574737"/>
              <a:gd name="connsiteX33" fmla="*/ 984285 w 5872861"/>
              <a:gd name="connsiteY33" fmla="*/ 3522178 h 3574737"/>
              <a:gd name="connsiteX34" fmla="*/ 1056187 w 5872861"/>
              <a:gd name="connsiteY34" fmla="*/ 2166846 h 3574737"/>
              <a:gd name="connsiteX35" fmla="*/ 4757965 w 5872861"/>
              <a:gd name="connsiteY35" fmla="*/ 2207758 h 3574737"/>
              <a:gd name="connsiteX36" fmla="*/ 4983861 w 5872861"/>
              <a:gd name="connsiteY36" fmla="*/ 2236328 h 3574737"/>
              <a:gd name="connsiteX37" fmla="*/ 5034661 w 5872861"/>
              <a:gd name="connsiteY37" fmla="*/ 3519028 h 3574737"/>
              <a:gd name="connsiteX38" fmla="*/ 5872861 w 5872861"/>
              <a:gd name="connsiteY38" fmla="*/ 3353928 h 3574737"/>
              <a:gd name="connsiteX39" fmla="*/ 5813153 w 5872861"/>
              <a:gd name="connsiteY39" fmla="*/ 1382349 h 3574737"/>
              <a:gd name="connsiteX40" fmla="*/ 18052 w 5872861"/>
              <a:gd name="connsiteY40" fmla="*/ 1313950 h 3574737"/>
              <a:gd name="connsiteX41" fmla="*/ 15603 w 5872861"/>
              <a:gd name="connsiteY41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915786 w 5872861"/>
              <a:gd name="connsiteY10" fmla="*/ 60377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915786 w 5872861"/>
              <a:gd name="connsiteY10" fmla="*/ 60377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915786 w 5872861"/>
              <a:gd name="connsiteY10" fmla="*/ 60377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74193 w 5872861"/>
              <a:gd name="connsiteY22" fmla="*/ 2207758 h 3574737"/>
              <a:gd name="connsiteX23" fmla="*/ 3739062 w 5872861"/>
              <a:gd name="connsiteY23" fmla="*/ 2246947 h 3574737"/>
              <a:gd name="connsiteX24" fmla="*/ 3752125 w 5872861"/>
              <a:gd name="connsiteY24" fmla="*/ 3435667 h 3574737"/>
              <a:gd name="connsiteX25" fmla="*/ 2929165 w 5872861"/>
              <a:gd name="connsiteY25" fmla="*/ 3448730 h 3574737"/>
              <a:gd name="connsiteX26" fmla="*/ 2958828 w 5872861"/>
              <a:gd name="connsiteY26" fmla="*/ 2189797 h 3574737"/>
              <a:gd name="connsiteX27" fmla="*/ 2777308 w 5872861"/>
              <a:gd name="connsiteY27" fmla="*/ 2177823 h 3574737"/>
              <a:gd name="connsiteX28" fmla="*/ 2774860 w 5872861"/>
              <a:gd name="connsiteY28" fmla="*/ 3440293 h 3574737"/>
              <a:gd name="connsiteX29" fmla="*/ 1971710 w 5872861"/>
              <a:gd name="connsiteY29" fmla="*/ 3547577 h 3574737"/>
              <a:gd name="connsiteX30" fmla="*/ 1959010 w 5872861"/>
              <a:gd name="connsiteY30" fmla="*/ 2175977 h 3574737"/>
              <a:gd name="connsiteX31" fmla="*/ 1781210 w 5872861"/>
              <a:gd name="connsiteY31" fmla="*/ 2198202 h 3574737"/>
              <a:gd name="connsiteX32" fmla="*/ 1762160 w 5872861"/>
              <a:gd name="connsiteY32" fmla="*/ 3522177 h 3574737"/>
              <a:gd name="connsiteX33" fmla="*/ 984285 w 5872861"/>
              <a:gd name="connsiteY33" fmla="*/ 3522178 h 3574737"/>
              <a:gd name="connsiteX34" fmla="*/ 1056187 w 5872861"/>
              <a:gd name="connsiteY34" fmla="*/ 2166846 h 3574737"/>
              <a:gd name="connsiteX35" fmla="*/ 4757965 w 5872861"/>
              <a:gd name="connsiteY35" fmla="*/ 2207758 h 3574737"/>
              <a:gd name="connsiteX36" fmla="*/ 4983861 w 5872861"/>
              <a:gd name="connsiteY36" fmla="*/ 2236328 h 3574737"/>
              <a:gd name="connsiteX37" fmla="*/ 5034661 w 5872861"/>
              <a:gd name="connsiteY37" fmla="*/ 3519028 h 3574737"/>
              <a:gd name="connsiteX38" fmla="*/ 5872861 w 5872861"/>
              <a:gd name="connsiteY38" fmla="*/ 3353928 h 3574737"/>
              <a:gd name="connsiteX39" fmla="*/ 5813153 w 5872861"/>
              <a:gd name="connsiteY39" fmla="*/ 1382349 h 3574737"/>
              <a:gd name="connsiteX40" fmla="*/ 18052 w 5872861"/>
              <a:gd name="connsiteY40" fmla="*/ 1313950 h 3574737"/>
              <a:gd name="connsiteX41" fmla="*/ 15603 w 5872861"/>
              <a:gd name="connsiteY41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3974193 w 5872861"/>
              <a:gd name="connsiteY21" fmla="*/ 2207758 h 3574737"/>
              <a:gd name="connsiteX22" fmla="*/ 3739062 w 5872861"/>
              <a:gd name="connsiteY22" fmla="*/ 2246947 h 3574737"/>
              <a:gd name="connsiteX23" fmla="*/ 3752125 w 5872861"/>
              <a:gd name="connsiteY23" fmla="*/ 3435667 h 3574737"/>
              <a:gd name="connsiteX24" fmla="*/ 2929165 w 5872861"/>
              <a:gd name="connsiteY24" fmla="*/ 3448730 h 3574737"/>
              <a:gd name="connsiteX25" fmla="*/ 2958828 w 5872861"/>
              <a:gd name="connsiteY25" fmla="*/ 2189797 h 3574737"/>
              <a:gd name="connsiteX26" fmla="*/ 2777308 w 5872861"/>
              <a:gd name="connsiteY26" fmla="*/ 2177823 h 3574737"/>
              <a:gd name="connsiteX27" fmla="*/ 2774860 w 5872861"/>
              <a:gd name="connsiteY27" fmla="*/ 3440293 h 3574737"/>
              <a:gd name="connsiteX28" fmla="*/ 1971710 w 5872861"/>
              <a:gd name="connsiteY28" fmla="*/ 3547577 h 3574737"/>
              <a:gd name="connsiteX29" fmla="*/ 1959010 w 5872861"/>
              <a:gd name="connsiteY29" fmla="*/ 2175977 h 3574737"/>
              <a:gd name="connsiteX30" fmla="*/ 1781210 w 5872861"/>
              <a:gd name="connsiteY30" fmla="*/ 2198202 h 3574737"/>
              <a:gd name="connsiteX31" fmla="*/ 1762160 w 5872861"/>
              <a:gd name="connsiteY31" fmla="*/ 3522177 h 3574737"/>
              <a:gd name="connsiteX32" fmla="*/ 984285 w 5872861"/>
              <a:gd name="connsiteY32" fmla="*/ 3522178 h 3574737"/>
              <a:gd name="connsiteX33" fmla="*/ 1056187 w 5872861"/>
              <a:gd name="connsiteY33" fmla="*/ 2166846 h 3574737"/>
              <a:gd name="connsiteX34" fmla="*/ 4757965 w 5872861"/>
              <a:gd name="connsiteY34" fmla="*/ 2207758 h 3574737"/>
              <a:gd name="connsiteX35" fmla="*/ 4983861 w 5872861"/>
              <a:gd name="connsiteY35" fmla="*/ 2236328 h 3574737"/>
              <a:gd name="connsiteX36" fmla="*/ 5034661 w 5872861"/>
              <a:gd name="connsiteY36" fmla="*/ 3519028 h 3574737"/>
              <a:gd name="connsiteX37" fmla="*/ 5872861 w 5872861"/>
              <a:gd name="connsiteY37" fmla="*/ 3353928 h 3574737"/>
              <a:gd name="connsiteX38" fmla="*/ 5813153 w 5872861"/>
              <a:gd name="connsiteY38" fmla="*/ 1382349 h 3574737"/>
              <a:gd name="connsiteX39" fmla="*/ 18052 w 5872861"/>
              <a:gd name="connsiteY39" fmla="*/ 1313950 h 3574737"/>
              <a:gd name="connsiteX40" fmla="*/ 15603 w 5872861"/>
              <a:gd name="connsiteY40" fmla="*/ 759051 h 357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72861" h="3574737">
                <a:moveTo>
                  <a:pt x="32022" y="811030"/>
                </a:moveTo>
                <a:cubicBezTo>
                  <a:pt x="18990" y="614934"/>
                  <a:pt x="139307" y="904613"/>
                  <a:pt x="2450" y="746617"/>
                </a:cubicBezTo>
                <a:cubicBezTo>
                  <a:pt x="1633" y="520347"/>
                  <a:pt x="817" y="294078"/>
                  <a:pt x="0" y="67808"/>
                </a:cubicBezTo>
                <a:lnTo>
                  <a:pt x="788670" y="34788"/>
                </a:lnTo>
                <a:lnTo>
                  <a:pt x="814070" y="1293086"/>
                </a:lnTo>
                <a:lnTo>
                  <a:pt x="1977300" y="1321661"/>
                </a:lnTo>
                <a:lnTo>
                  <a:pt x="1986462" y="71165"/>
                </a:lnTo>
                <a:cubicBezTo>
                  <a:pt x="2075414" y="1824"/>
                  <a:pt x="2655320" y="-72707"/>
                  <a:pt x="2811639" y="141524"/>
                </a:cubicBezTo>
                <a:cubicBezTo>
                  <a:pt x="2855224" y="543646"/>
                  <a:pt x="2838779" y="1258429"/>
                  <a:pt x="2924373" y="1356549"/>
                </a:cubicBezTo>
                <a:cubicBezTo>
                  <a:pt x="3009967" y="1454669"/>
                  <a:pt x="3022185" y="658178"/>
                  <a:pt x="3024582" y="204154"/>
                </a:cubicBezTo>
                <a:cubicBezTo>
                  <a:pt x="3189817" y="-11875"/>
                  <a:pt x="3784921" y="67039"/>
                  <a:pt x="3878207" y="173111"/>
                </a:cubicBezTo>
                <a:cubicBezTo>
                  <a:pt x="3876211" y="574794"/>
                  <a:pt x="3886917" y="964995"/>
                  <a:pt x="3884921" y="1366678"/>
                </a:cubicBezTo>
                <a:lnTo>
                  <a:pt x="4057741" y="1390785"/>
                </a:lnTo>
                <a:lnTo>
                  <a:pt x="4822462" y="1385887"/>
                </a:lnTo>
                <a:lnTo>
                  <a:pt x="5032557" y="1385887"/>
                </a:lnTo>
                <a:lnTo>
                  <a:pt x="5064942" y="148725"/>
                </a:lnTo>
                <a:lnTo>
                  <a:pt x="5844540" y="139200"/>
                </a:lnTo>
                <a:lnTo>
                  <a:pt x="5860415" y="1341800"/>
                </a:lnTo>
                <a:cubicBezTo>
                  <a:pt x="5703697" y="1474876"/>
                  <a:pt x="5839079" y="1963552"/>
                  <a:pt x="5796661" y="2198228"/>
                </a:cubicBezTo>
                <a:lnTo>
                  <a:pt x="4744901" y="2260010"/>
                </a:lnTo>
                <a:lnTo>
                  <a:pt x="4757965" y="2194695"/>
                </a:lnTo>
                <a:lnTo>
                  <a:pt x="3974193" y="2207758"/>
                </a:lnTo>
                <a:lnTo>
                  <a:pt x="3739062" y="2246947"/>
                </a:lnTo>
                <a:lnTo>
                  <a:pt x="3752125" y="3435667"/>
                </a:lnTo>
                <a:lnTo>
                  <a:pt x="2929165" y="3448730"/>
                </a:lnTo>
                <a:lnTo>
                  <a:pt x="2958828" y="2189797"/>
                </a:lnTo>
                <a:lnTo>
                  <a:pt x="2777308" y="2177823"/>
                </a:lnTo>
                <a:lnTo>
                  <a:pt x="2774860" y="3440293"/>
                </a:lnTo>
                <a:cubicBezTo>
                  <a:pt x="2648002" y="3663294"/>
                  <a:pt x="2109273" y="3539751"/>
                  <a:pt x="1971710" y="3547577"/>
                </a:cubicBezTo>
                <a:cubicBezTo>
                  <a:pt x="1948448" y="3364904"/>
                  <a:pt x="1992347" y="2177564"/>
                  <a:pt x="1959010" y="2175977"/>
                </a:cubicBezTo>
                <a:cubicBezTo>
                  <a:pt x="1925673" y="2174390"/>
                  <a:pt x="1820897" y="2201377"/>
                  <a:pt x="1781210" y="2198202"/>
                </a:cubicBezTo>
                <a:cubicBezTo>
                  <a:pt x="1741523" y="2195027"/>
                  <a:pt x="1882810" y="3523764"/>
                  <a:pt x="1762160" y="3522177"/>
                </a:cubicBezTo>
                <a:lnTo>
                  <a:pt x="984285" y="3522178"/>
                </a:lnTo>
                <a:cubicBezTo>
                  <a:pt x="987086" y="3061934"/>
                  <a:pt x="1053386" y="2627090"/>
                  <a:pt x="1056187" y="2166846"/>
                </a:cubicBezTo>
                <a:lnTo>
                  <a:pt x="4757965" y="2207758"/>
                </a:lnTo>
                <a:cubicBezTo>
                  <a:pt x="5600961" y="2251088"/>
                  <a:pt x="4984312" y="2248500"/>
                  <a:pt x="4983861" y="2236328"/>
                </a:cubicBezTo>
                <a:cubicBezTo>
                  <a:pt x="5114644" y="2401956"/>
                  <a:pt x="4894961" y="3307361"/>
                  <a:pt x="5034661" y="3519028"/>
                </a:cubicBezTo>
                <a:cubicBezTo>
                  <a:pt x="5225161" y="3489395"/>
                  <a:pt x="5535679" y="3530125"/>
                  <a:pt x="5872861" y="3353928"/>
                </a:cubicBezTo>
                <a:cubicBezTo>
                  <a:pt x="5869892" y="2645935"/>
                  <a:pt x="5816122" y="2090342"/>
                  <a:pt x="5813153" y="1382349"/>
                </a:cubicBezTo>
                <a:lnTo>
                  <a:pt x="18052" y="1313950"/>
                </a:lnTo>
                <a:cubicBezTo>
                  <a:pt x="17236" y="1103584"/>
                  <a:pt x="16419" y="969417"/>
                  <a:pt x="15603" y="759051"/>
                </a:cubicBez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699792" y="1701973"/>
            <a:ext cx="5860366" cy="346031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107467 w 5817198"/>
              <a:gd name="connsiteY15" fmla="*/ 9445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40565 w 5817198"/>
              <a:gd name="connsiteY11" fmla="*/ 129580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768 w 5804135"/>
              <a:gd name="connsiteY0" fmla="*/ 707315 h 3397111"/>
              <a:gd name="connsiteX1" fmla="*/ 769555 w 5804135"/>
              <a:gd name="connsiteY1" fmla="*/ 39957 h 3397111"/>
              <a:gd name="connsiteX2" fmla="*/ 756108 w 5804135"/>
              <a:gd name="connsiteY2" fmla="*/ 1252498 h 3397111"/>
              <a:gd name="connsiteX3" fmla="*/ 988690 w 5804135"/>
              <a:gd name="connsiteY3" fmla="*/ 1282380 h 3397111"/>
              <a:gd name="connsiteX4" fmla="*/ 959752 w 5804135"/>
              <a:gd name="connsiteY4" fmla="*/ 63634 h 3397111"/>
              <a:gd name="connsiteX5" fmla="*/ 1754862 w 5804135"/>
              <a:gd name="connsiteY5" fmla="*/ 40320 h 3397111"/>
              <a:gd name="connsiteX6" fmla="*/ 1767925 w 5804135"/>
              <a:gd name="connsiteY6" fmla="*/ 1251719 h 3397111"/>
              <a:gd name="connsiteX7" fmla="*/ 2992931 w 5804135"/>
              <a:gd name="connsiteY7" fmla="*/ 1307054 h 3397111"/>
              <a:gd name="connsiteX8" fmla="*/ 2953742 w 5804135"/>
              <a:gd name="connsiteY8" fmla="*/ 53020 h 3397111"/>
              <a:gd name="connsiteX9" fmla="*/ 3789765 w 5804135"/>
              <a:gd name="connsiteY9" fmla="*/ 26894 h 3397111"/>
              <a:gd name="connsiteX10" fmla="*/ 3827502 w 5804135"/>
              <a:gd name="connsiteY10" fmla="*/ 1295806 h 3397111"/>
              <a:gd name="connsiteX11" fmla="*/ 4069004 w 5804135"/>
              <a:gd name="connsiteY11" fmla="*/ 1319157 h 3397111"/>
              <a:gd name="connsiteX12" fmla="*/ 4056304 w 5804135"/>
              <a:gd name="connsiteY12" fmla="*/ 23757 h 3397111"/>
              <a:gd name="connsiteX13" fmla="*/ 4799254 w 5804135"/>
              <a:gd name="connsiteY13" fmla="*/ 23757 h 3397111"/>
              <a:gd name="connsiteX14" fmla="*/ 4799254 w 5804135"/>
              <a:gd name="connsiteY14" fmla="*/ 1293757 h 3397111"/>
              <a:gd name="connsiteX15" fmla="*/ 4925850 w 5804135"/>
              <a:gd name="connsiteY15" fmla="*/ 1282732 h 3397111"/>
              <a:gd name="connsiteX16" fmla="*/ 4968881 w 5804135"/>
              <a:gd name="connsiteY16" fmla="*/ 0 h 3397111"/>
              <a:gd name="connsiteX17" fmla="*/ 5790687 w 5804135"/>
              <a:gd name="connsiteY17" fmla="*/ 13447 h 3397111"/>
              <a:gd name="connsiteX18" fmla="*/ 5804135 w 5804135"/>
              <a:gd name="connsiteY18" fmla="*/ 1251345 h 3397111"/>
              <a:gd name="connsiteX19" fmla="*/ 4756416 w 5804135"/>
              <a:gd name="connsiteY19" fmla="*/ 2195329 h 3397111"/>
              <a:gd name="connsiteX20" fmla="*/ 5723068 w 5804135"/>
              <a:gd name="connsiteY20" fmla="*/ 2130014 h 3397111"/>
              <a:gd name="connsiteX21" fmla="*/ 5788382 w 5804135"/>
              <a:gd name="connsiteY21" fmla="*/ 3384049 h 3397111"/>
              <a:gd name="connsiteX22" fmla="*/ 4965422 w 5804135"/>
              <a:gd name="connsiteY22" fmla="*/ 3384049 h 3397111"/>
              <a:gd name="connsiteX23" fmla="*/ 4991547 w 5804135"/>
              <a:gd name="connsiteY23" fmla="*/ 2182266 h 3397111"/>
              <a:gd name="connsiteX24" fmla="*/ 4769480 w 5804135"/>
              <a:gd name="connsiteY24" fmla="*/ 2130014 h 3397111"/>
              <a:gd name="connsiteX25" fmla="*/ 4808668 w 5804135"/>
              <a:gd name="connsiteY25" fmla="*/ 3384049 h 3397111"/>
              <a:gd name="connsiteX26" fmla="*/ 3959582 w 5804135"/>
              <a:gd name="connsiteY26" fmla="*/ 3397111 h 3397111"/>
              <a:gd name="connsiteX27" fmla="*/ 3985708 w 5804135"/>
              <a:gd name="connsiteY27" fmla="*/ 2143077 h 3397111"/>
              <a:gd name="connsiteX28" fmla="*/ 3750577 w 5804135"/>
              <a:gd name="connsiteY28" fmla="*/ 2182266 h 3397111"/>
              <a:gd name="connsiteX29" fmla="*/ 3763640 w 5804135"/>
              <a:gd name="connsiteY29" fmla="*/ 3370986 h 3397111"/>
              <a:gd name="connsiteX30" fmla="*/ 2940680 w 5804135"/>
              <a:gd name="connsiteY30" fmla="*/ 3384049 h 3397111"/>
              <a:gd name="connsiteX31" fmla="*/ 2970343 w 5804135"/>
              <a:gd name="connsiteY31" fmla="*/ 2144166 h 3397111"/>
              <a:gd name="connsiteX32" fmla="*/ 1807748 w 5804135"/>
              <a:gd name="connsiteY32" fmla="*/ 2160767 h 3397111"/>
              <a:gd name="connsiteX33" fmla="*/ 1776725 w 5804135"/>
              <a:gd name="connsiteY33" fmla="*/ 3375612 h 3397111"/>
              <a:gd name="connsiteX34" fmla="*/ 914368 w 5804135"/>
              <a:gd name="connsiteY34" fmla="*/ 3374524 h 3397111"/>
              <a:gd name="connsiteX35" fmla="*/ 893077 w 5804135"/>
              <a:gd name="connsiteY35" fmla="*/ 2146615 h 3397111"/>
              <a:gd name="connsiteX36" fmla="*/ 4769480 w 5804135"/>
              <a:gd name="connsiteY36" fmla="*/ 2143077 h 3397111"/>
              <a:gd name="connsiteX37" fmla="*/ 5790303 w 5804135"/>
              <a:gd name="connsiteY37" fmla="*/ 1292454 h 3397111"/>
              <a:gd name="connsiteX38" fmla="*/ 41109 w 5804135"/>
              <a:gd name="connsiteY38" fmla="*/ 1280160 h 3397111"/>
              <a:gd name="connsiteX39" fmla="*/ 0 w 5804135"/>
              <a:gd name="connsiteY39" fmla="*/ 709237 h 3397111"/>
              <a:gd name="connsiteX0" fmla="*/ 0 w 5803367"/>
              <a:gd name="connsiteY0" fmla="*/ 707315 h 3397111"/>
              <a:gd name="connsiteX1" fmla="*/ 768787 w 5803367"/>
              <a:gd name="connsiteY1" fmla="*/ 39957 h 3397111"/>
              <a:gd name="connsiteX2" fmla="*/ 755340 w 5803367"/>
              <a:gd name="connsiteY2" fmla="*/ 1252498 h 3397111"/>
              <a:gd name="connsiteX3" fmla="*/ 987922 w 5803367"/>
              <a:gd name="connsiteY3" fmla="*/ 1282380 h 3397111"/>
              <a:gd name="connsiteX4" fmla="*/ 958984 w 5803367"/>
              <a:gd name="connsiteY4" fmla="*/ 63634 h 3397111"/>
              <a:gd name="connsiteX5" fmla="*/ 1754094 w 5803367"/>
              <a:gd name="connsiteY5" fmla="*/ 40320 h 3397111"/>
              <a:gd name="connsiteX6" fmla="*/ 1767157 w 5803367"/>
              <a:gd name="connsiteY6" fmla="*/ 1251719 h 3397111"/>
              <a:gd name="connsiteX7" fmla="*/ 2992163 w 5803367"/>
              <a:gd name="connsiteY7" fmla="*/ 1307054 h 3397111"/>
              <a:gd name="connsiteX8" fmla="*/ 2952974 w 5803367"/>
              <a:gd name="connsiteY8" fmla="*/ 53020 h 3397111"/>
              <a:gd name="connsiteX9" fmla="*/ 3788997 w 5803367"/>
              <a:gd name="connsiteY9" fmla="*/ 26894 h 3397111"/>
              <a:gd name="connsiteX10" fmla="*/ 3826734 w 5803367"/>
              <a:gd name="connsiteY10" fmla="*/ 1295806 h 3397111"/>
              <a:gd name="connsiteX11" fmla="*/ 4068236 w 5803367"/>
              <a:gd name="connsiteY11" fmla="*/ 1319157 h 3397111"/>
              <a:gd name="connsiteX12" fmla="*/ 4055536 w 5803367"/>
              <a:gd name="connsiteY12" fmla="*/ 23757 h 3397111"/>
              <a:gd name="connsiteX13" fmla="*/ 4798486 w 5803367"/>
              <a:gd name="connsiteY13" fmla="*/ 23757 h 3397111"/>
              <a:gd name="connsiteX14" fmla="*/ 4798486 w 5803367"/>
              <a:gd name="connsiteY14" fmla="*/ 1293757 h 3397111"/>
              <a:gd name="connsiteX15" fmla="*/ 4925082 w 5803367"/>
              <a:gd name="connsiteY15" fmla="*/ 1282732 h 3397111"/>
              <a:gd name="connsiteX16" fmla="*/ 4968113 w 5803367"/>
              <a:gd name="connsiteY16" fmla="*/ 0 h 3397111"/>
              <a:gd name="connsiteX17" fmla="*/ 5789919 w 5803367"/>
              <a:gd name="connsiteY17" fmla="*/ 13447 h 3397111"/>
              <a:gd name="connsiteX18" fmla="*/ 5803367 w 5803367"/>
              <a:gd name="connsiteY18" fmla="*/ 1251345 h 3397111"/>
              <a:gd name="connsiteX19" fmla="*/ 4755648 w 5803367"/>
              <a:gd name="connsiteY19" fmla="*/ 2195329 h 3397111"/>
              <a:gd name="connsiteX20" fmla="*/ 5722300 w 5803367"/>
              <a:gd name="connsiteY20" fmla="*/ 2130014 h 3397111"/>
              <a:gd name="connsiteX21" fmla="*/ 5787614 w 5803367"/>
              <a:gd name="connsiteY21" fmla="*/ 3384049 h 3397111"/>
              <a:gd name="connsiteX22" fmla="*/ 4964654 w 5803367"/>
              <a:gd name="connsiteY22" fmla="*/ 3384049 h 3397111"/>
              <a:gd name="connsiteX23" fmla="*/ 4990779 w 5803367"/>
              <a:gd name="connsiteY23" fmla="*/ 2182266 h 3397111"/>
              <a:gd name="connsiteX24" fmla="*/ 4768712 w 5803367"/>
              <a:gd name="connsiteY24" fmla="*/ 2130014 h 3397111"/>
              <a:gd name="connsiteX25" fmla="*/ 4807900 w 5803367"/>
              <a:gd name="connsiteY25" fmla="*/ 3384049 h 3397111"/>
              <a:gd name="connsiteX26" fmla="*/ 3958814 w 5803367"/>
              <a:gd name="connsiteY26" fmla="*/ 3397111 h 3397111"/>
              <a:gd name="connsiteX27" fmla="*/ 3984940 w 5803367"/>
              <a:gd name="connsiteY27" fmla="*/ 2143077 h 3397111"/>
              <a:gd name="connsiteX28" fmla="*/ 3749809 w 5803367"/>
              <a:gd name="connsiteY28" fmla="*/ 2182266 h 3397111"/>
              <a:gd name="connsiteX29" fmla="*/ 3762872 w 5803367"/>
              <a:gd name="connsiteY29" fmla="*/ 3370986 h 3397111"/>
              <a:gd name="connsiteX30" fmla="*/ 2939912 w 5803367"/>
              <a:gd name="connsiteY30" fmla="*/ 3384049 h 3397111"/>
              <a:gd name="connsiteX31" fmla="*/ 2969575 w 5803367"/>
              <a:gd name="connsiteY31" fmla="*/ 2144166 h 3397111"/>
              <a:gd name="connsiteX32" fmla="*/ 1806980 w 5803367"/>
              <a:gd name="connsiteY32" fmla="*/ 2160767 h 3397111"/>
              <a:gd name="connsiteX33" fmla="*/ 1775957 w 5803367"/>
              <a:gd name="connsiteY33" fmla="*/ 3375612 h 3397111"/>
              <a:gd name="connsiteX34" fmla="*/ 913600 w 5803367"/>
              <a:gd name="connsiteY34" fmla="*/ 3374524 h 3397111"/>
              <a:gd name="connsiteX35" fmla="*/ 892309 w 5803367"/>
              <a:gd name="connsiteY35" fmla="*/ 2146615 h 3397111"/>
              <a:gd name="connsiteX36" fmla="*/ 4768712 w 5803367"/>
              <a:gd name="connsiteY36" fmla="*/ 2143077 h 3397111"/>
              <a:gd name="connsiteX37" fmla="*/ 5789535 w 5803367"/>
              <a:gd name="connsiteY37" fmla="*/ 1292454 h 3397111"/>
              <a:gd name="connsiteX38" fmla="*/ 40341 w 5803367"/>
              <a:gd name="connsiteY38" fmla="*/ 1280160 h 3397111"/>
              <a:gd name="connsiteX0" fmla="*/ 728446 w 5763026"/>
              <a:gd name="connsiteY0" fmla="*/ 39957 h 3397111"/>
              <a:gd name="connsiteX1" fmla="*/ 714999 w 5763026"/>
              <a:gd name="connsiteY1" fmla="*/ 1252498 h 3397111"/>
              <a:gd name="connsiteX2" fmla="*/ 947581 w 5763026"/>
              <a:gd name="connsiteY2" fmla="*/ 1282380 h 3397111"/>
              <a:gd name="connsiteX3" fmla="*/ 918643 w 5763026"/>
              <a:gd name="connsiteY3" fmla="*/ 63634 h 3397111"/>
              <a:gd name="connsiteX4" fmla="*/ 1713753 w 5763026"/>
              <a:gd name="connsiteY4" fmla="*/ 40320 h 3397111"/>
              <a:gd name="connsiteX5" fmla="*/ 1726816 w 5763026"/>
              <a:gd name="connsiteY5" fmla="*/ 1251719 h 3397111"/>
              <a:gd name="connsiteX6" fmla="*/ 2951822 w 5763026"/>
              <a:gd name="connsiteY6" fmla="*/ 1307054 h 3397111"/>
              <a:gd name="connsiteX7" fmla="*/ 2912633 w 5763026"/>
              <a:gd name="connsiteY7" fmla="*/ 53020 h 3397111"/>
              <a:gd name="connsiteX8" fmla="*/ 3748656 w 5763026"/>
              <a:gd name="connsiteY8" fmla="*/ 26894 h 3397111"/>
              <a:gd name="connsiteX9" fmla="*/ 3786393 w 5763026"/>
              <a:gd name="connsiteY9" fmla="*/ 1295806 h 3397111"/>
              <a:gd name="connsiteX10" fmla="*/ 4027895 w 5763026"/>
              <a:gd name="connsiteY10" fmla="*/ 1319157 h 3397111"/>
              <a:gd name="connsiteX11" fmla="*/ 4015195 w 5763026"/>
              <a:gd name="connsiteY11" fmla="*/ 23757 h 3397111"/>
              <a:gd name="connsiteX12" fmla="*/ 4758145 w 5763026"/>
              <a:gd name="connsiteY12" fmla="*/ 23757 h 3397111"/>
              <a:gd name="connsiteX13" fmla="*/ 4758145 w 5763026"/>
              <a:gd name="connsiteY13" fmla="*/ 1293757 h 3397111"/>
              <a:gd name="connsiteX14" fmla="*/ 4884741 w 5763026"/>
              <a:gd name="connsiteY14" fmla="*/ 1282732 h 3397111"/>
              <a:gd name="connsiteX15" fmla="*/ 4927772 w 5763026"/>
              <a:gd name="connsiteY15" fmla="*/ 0 h 3397111"/>
              <a:gd name="connsiteX16" fmla="*/ 5749578 w 5763026"/>
              <a:gd name="connsiteY16" fmla="*/ 13447 h 3397111"/>
              <a:gd name="connsiteX17" fmla="*/ 5763026 w 5763026"/>
              <a:gd name="connsiteY17" fmla="*/ 1251345 h 3397111"/>
              <a:gd name="connsiteX18" fmla="*/ 4715307 w 5763026"/>
              <a:gd name="connsiteY18" fmla="*/ 2195329 h 3397111"/>
              <a:gd name="connsiteX19" fmla="*/ 5681959 w 5763026"/>
              <a:gd name="connsiteY19" fmla="*/ 2130014 h 3397111"/>
              <a:gd name="connsiteX20" fmla="*/ 5747273 w 5763026"/>
              <a:gd name="connsiteY20" fmla="*/ 3384049 h 3397111"/>
              <a:gd name="connsiteX21" fmla="*/ 4924313 w 5763026"/>
              <a:gd name="connsiteY21" fmla="*/ 3384049 h 3397111"/>
              <a:gd name="connsiteX22" fmla="*/ 4950438 w 5763026"/>
              <a:gd name="connsiteY22" fmla="*/ 2182266 h 3397111"/>
              <a:gd name="connsiteX23" fmla="*/ 4728371 w 5763026"/>
              <a:gd name="connsiteY23" fmla="*/ 2130014 h 3397111"/>
              <a:gd name="connsiteX24" fmla="*/ 4767559 w 5763026"/>
              <a:gd name="connsiteY24" fmla="*/ 3384049 h 3397111"/>
              <a:gd name="connsiteX25" fmla="*/ 3918473 w 5763026"/>
              <a:gd name="connsiteY25" fmla="*/ 3397111 h 3397111"/>
              <a:gd name="connsiteX26" fmla="*/ 3944599 w 5763026"/>
              <a:gd name="connsiteY26" fmla="*/ 2143077 h 3397111"/>
              <a:gd name="connsiteX27" fmla="*/ 3709468 w 5763026"/>
              <a:gd name="connsiteY27" fmla="*/ 2182266 h 3397111"/>
              <a:gd name="connsiteX28" fmla="*/ 3722531 w 5763026"/>
              <a:gd name="connsiteY28" fmla="*/ 3370986 h 3397111"/>
              <a:gd name="connsiteX29" fmla="*/ 2899571 w 5763026"/>
              <a:gd name="connsiteY29" fmla="*/ 3384049 h 3397111"/>
              <a:gd name="connsiteX30" fmla="*/ 2929234 w 5763026"/>
              <a:gd name="connsiteY30" fmla="*/ 2144166 h 3397111"/>
              <a:gd name="connsiteX31" fmla="*/ 1766639 w 5763026"/>
              <a:gd name="connsiteY31" fmla="*/ 2160767 h 3397111"/>
              <a:gd name="connsiteX32" fmla="*/ 1735616 w 5763026"/>
              <a:gd name="connsiteY32" fmla="*/ 3375612 h 3397111"/>
              <a:gd name="connsiteX33" fmla="*/ 873259 w 5763026"/>
              <a:gd name="connsiteY33" fmla="*/ 3374524 h 3397111"/>
              <a:gd name="connsiteX34" fmla="*/ 851968 w 5763026"/>
              <a:gd name="connsiteY34" fmla="*/ 2146615 h 3397111"/>
              <a:gd name="connsiteX35" fmla="*/ 4728371 w 5763026"/>
              <a:gd name="connsiteY35" fmla="*/ 2143077 h 3397111"/>
              <a:gd name="connsiteX36" fmla="*/ 5749194 w 5763026"/>
              <a:gd name="connsiteY36" fmla="*/ 1292454 h 3397111"/>
              <a:gd name="connsiteX37" fmla="*/ 0 w 57630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517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771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16499 w 5064526"/>
              <a:gd name="connsiteY0" fmla="*/ 12524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2849 w 5064526"/>
              <a:gd name="connsiteY0" fmla="*/ 125884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45099 w 5064526"/>
              <a:gd name="connsiteY0" fmla="*/ 13032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93442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8997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898081 w 5717508"/>
              <a:gd name="connsiteY0" fmla="*/ 1303298 h 3397111"/>
              <a:gd name="connsiteX1" fmla="*/ 902063 w 5717508"/>
              <a:gd name="connsiteY1" fmla="*/ 1282380 h 3397111"/>
              <a:gd name="connsiteX2" fmla="*/ 873125 w 5717508"/>
              <a:gd name="connsiteY2" fmla="*/ 63634 h 3397111"/>
              <a:gd name="connsiteX3" fmla="*/ 1668235 w 5717508"/>
              <a:gd name="connsiteY3" fmla="*/ 40320 h 3397111"/>
              <a:gd name="connsiteX4" fmla="*/ 1681298 w 5717508"/>
              <a:gd name="connsiteY4" fmla="*/ 1277119 h 3397111"/>
              <a:gd name="connsiteX5" fmla="*/ 2906304 w 5717508"/>
              <a:gd name="connsiteY5" fmla="*/ 1307054 h 3397111"/>
              <a:gd name="connsiteX6" fmla="*/ 2867115 w 5717508"/>
              <a:gd name="connsiteY6" fmla="*/ 53020 h 3397111"/>
              <a:gd name="connsiteX7" fmla="*/ 3703138 w 5717508"/>
              <a:gd name="connsiteY7" fmla="*/ 26894 h 3397111"/>
              <a:gd name="connsiteX8" fmla="*/ 3702976 w 5717508"/>
              <a:gd name="connsiteY8" fmla="*/ 1071507 h 3397111"/>
              <a:gd name="connsiteX9" fmla="*/ 3696425 w 5717508"/>
              <a:gd name="connsiteY9" fmla="*/ 1295806 h 3397111"/>
              <a:gd name="connsiteX10" fmla="*/ 3982377 w 5717508"/>
              <a:gd name="connsiteY10" fmla="*/ 1319157 h 3397111"/>
              <a:gd name="connsiteX11" fmla="*/ 3969677 w 5717508"/>
              <a:gd name="connsiteY11" fmla="*/ 23757 h 3397111"/>
              <a:gd name="connsiteX12" fmla="*/ 4712627 w 5717508"/>
              <a:gd name="connsiteY12" fmla="*/ 23757 h 3397111"/>
              <a:gd name="connsiteX13" fmla="*/ 4712627 w 5717508"/>
              <a:gd name="connsiteY13" fmla="*/ 1293757 h 3397111"/>
              <a:gd name="connsiteX14" fmla="*/ 4839223 w 5717508"/>
              <a:gd name="connsiteY14" fmla="*/ 1282732 h 3397111"/>
              <a:gd name="connsiteX15" fmla="*/ 4882254 w 5717508"/>
              <a:gd name="connsiteY15" fmla="*/ 0 h 3397111"/>
              <a:gd name="connsiteX16" fmla="*/ 5704060 w 5717508"/>
              <a:gd name="connsiteY16" fmla="*/ 13447 h 3397111"/>
              <a:gd name="connsiteX17" fmla="*/ 5717508 w 5717508"/>
              <a:gd name="connsiteY17" fmla="*/ 1251345 h 3397111"/>
              <a:gd name="connsiteX18" fmla="*/ 4669789 w 5717508"/>
              <a:gd name="connsiteY18" fmla="*/ 2195329 h 3397111"/>
              <a:gd name="connsiteX19" fmla="*/ 5636441 w 5717508"/>
              <a:gd name="connsiteY19" fmla="*/ 2130014 h 3397111"/>
              <a:gd name="connsiteX20" fmla="*/ 5701755 w 5717508"/>
              <a:gd name="connsiteY20" fmla="*/ 3384049 h 3397111"/>
              <a:gd name="connsiteX21" fmla="*/ 4878795 w 5717508"/>
              <a:gd name="connsiteY21" fmla="*/ 3384049 h 3397111"/>
              <a:gd name="connsiteX22" fmla="*/ 4904920 w 5717508"/>
              <a:gd name="connsiteY22" fmla="*/ 2182266 h 3397111"/>
              <a:gd name="connsiteX23" fmla="*/ 4682853 w 5717508"/>
              <a:gd name="connsiteY23" fmla="*/ 2130014 h 3397111"/>
              <a:gd name="connsiteX24" fmla="*/ 4722041 w 5717508"/>
              <a:gd name="connsiteY24" fmla="*/ 3384049 h 3397111"/>
              <a:gd name="connsiteX25" fmla="*/ 3872955 w 5717508"/>
              <a:gd name="connsiteY25" fmla="*/ 3397111 h 3397111"/>
              <a:gd name="connsiteX26" fmla="*/ 3899081 w 5717508"/>
              <a:gd name="connsiteY26" fmla="*/ 2143077 h 3397111"/>
              <a:gd name="connsiteX27" fmla="*/ 3663950 w 5717508"/>
              <a:gd name="connsiteY27" fmla="*/ 2182266 h 3397111"/>
              <a:gd name="connsiteX28" fmla="*/ 3677013 w 5717508"/>
              <a:gd name="connsiteY28" fmla="*/ 3370986 h 3397111"/>
              <a:gd name="connsiteX29" fmla="*/ 2854053 w 5717508"/>
              <a:gd name="connsiteY29" fmla="*/ 3384049 h 3397111"/>
              <a:gd name="connsiteX30" fmla="*/ 2883716 w 5717508"/>
              <a:gd name="connsiteY30" fmla="*/ 2144166 h 3397111"/>
              <a:gd name="connsiteX31" fmla="*/ 1721121 w 5717508"/>
              <a:gd name="connsiteY31" fmla="*/ 2160767 h 3397111"/>
              <a:gd name="connsiteX32" fmla="*/ 1690098 w 5717508"/>
              <a:gd name="connsiteY32" fmla="*/ 3375612 h 3397111"/>
              <a:gd name="connsiteX33" fmla="*/ 827741 w 5717508"/>
              <a:gd name="connsiteY33" fmla="*/ 3374524 h 3397111"/>
              <a:gd name="connsiteX34" fmla="*/ 0 w 5717508"/>
              <a:gd name="connsiteY34" fmla="*/ 2108515 h 3397111"/>
              <a:gd name="connsiteX35" fmla="*/ 4682853 w 5717508"/>
              <a:gd name="connsiteY35" fmla="*/ 2143077 h 3397111"/>
              <a:gd name="connsiteX36" fmla="*/ 5703676 w 5717508"/>
              <a:gd name="connsiteY36" fmla="*/ 1292454 h 3397111"/>
              <a:gd name="connsiteX37" fmla="*/ 887932 w 5717508"/>
              <a:gd name="connsiteY37" fmla="*/ 1280160 h 3397111"/>
              <a:gd name="connsiteX0" fmla="*/ 991090 w 5810517"/>
              <a:gd name="connsiteY0" fmla="*/ 1303298 h 3425324"/>
              <a:gd name="connsiteX1" fmla="*/ 995072 w 5810517"/>
              <a:gd name="connsiteY1" fmla="*/ 1282380 h 3425324"/>
              <a:gd name="connsiteX2" fmla="*/ 966134 w 5810517"/>
              <a:gd name="connsiteY2" fmla="*/ 63634 h 3425324"/>
              <a:gd name="connsiteX3" fmla="*/ 1761244 w 5810517"/>
              <a:gd name="connsiteY3" fmla="*/ 40320 h 3425324"/>
              <a:gd name="connsiteX4" fmla="*/ 1774307 w 5810517"/>
              <a:gd name="connsiteY4" fmla="*/ 1277119 h 3425324"/>
              <a:gd name="connsiteX5" fmla="*/ 2999313 w 5810517"/>
              <a:gd name="connsiteY5" fmla="*/ 1307054 h 3425324"/>
              <a:gd name="connsiteX6" fmla="*/ 2960124 w 5810517"/>
              <a:gd name="connsiteY6" fmla="*/ 53020 h 3425324"/>
              <a:gd name="connsiteX7" fmla="*/ 3796147 w 5810517"/>
              <a:gd name="connsiteY7" fmla="*/ 26894 h 3425324"/>
              <a:gd name="connsiteX8" fmla="*/ 3795985 w 5810517"/>
              <a:gd name="connsiteY8" fmla="*/ 1071507 h 3425324"/>
              <a:gd name="connsiteX9" fmla="*/ 3789434 w 5810517"/>
              <a:gd name="connsiteY9" fmla="*/ 1295806 h 3425324"/>
              <a:gd name="connsiteX10" fmla="*/ 4075386 w 5810517"/>
              <a:gd name="connsiteY10" fmla="*/ 1319157 h 3425324"/>
              <a:gd name="connsiteX11" fmla="*/ 4062686 w 5810517"/>
              <a:gd name="connsiteY11" fmla="*/ 23757 h 3425324"/>
              <a:gd name="connsiteX12" fmla="*/ 4805636 w 5810517"/>
              <a:gd name="connsiteY12" fmla="*/ 23757 h 3425324"/>
              <a:gd name="connsiteX13" fmla="*/ 4805636 w 5810517"/>
              <a:gd name="connsiteY13" fmla="*/ 1293757 h 3425324"/>
              <a:gd name="connsiteX14" fmla="*/ 4932232 w 5810517"/>
              <a:gd name="connsiteY14" fmla="*/ 1282732 h 3425324"/>
              <a:gd name="connsiteX15" fmla="*/ 4975263 w 5810517"/>
              <a:gd name="connsiteY15" fmla="*/ 0 h 3425324"/>
              <a:gd name="connsiteX16" fmla="*/ 5797069 w 5810517"/>
              <a:gd name="connsiteY16" fmla="*/ 13447 h 3425324"/>
              <a:gd name="connsiteX17" fmla="*/ 5810517 w 5810517"/>
              <a:gd name="connsiteY17" fmla="*/ 1251345 h 3425324"/>
              <a:gd name="connsiteX18" fmla="*/ 4762798 w 5810517"/>
              <a:gd name="connsiteY18" fmla="*/ 2195329 h 3425324"/>
              <a:gd name="connsiteX19" fmla="*/ 5729450 w 5810517"/>
              <a:gd name="connsiteY19" fmla="*/ 2130014 h 3425324"/>
              <a:gd name="connsiteX20" fmla="*/ 5794764 w 5810517"/>
              <a:gd name="connsiteY20" fmla="*/ 3384049 h 3425324"/>
              <a:gd name="connsiteX21" fmla="*/ 4971804 w 5810517"/>
              <a:gd name="connsiteY21" fmla="*/ 3384049 h 3425324"/>
              <a:gd name="connsiteX22" fmla="*/ 4997929 w 5810517"/>
              <a:gd name="connsiteY22" fmla="*/ 2182266 h 3425324"/>
              <a:gd name="connsiteX23" fmla="*/ 4775862 w 5810517"/>
              <a:gd name="connsiteY23" fmla="*/ 2130014 h 3425324"/>
              <a:gd name="connsiteX24" fmla="*/ 4815050 w 5810517"/>
              <a:gd name="connsiteY24" fmla="*/ 3384049 h 3425324"/>
              <a:gd name="connsiteX25" fmla="*/ 3965964 w 5810517"/>
              <a:gd name="connsiteY25" fmla="*/ 3397111 h 3425324"/>
              <a:gd name="connsiteX26" fmla="*/ 3992090 w 5810517"/>
              <a:gd name="connsiteY26" fmla="*/ 2143077 h 3425324"/>
              <a:gd name="connsiteX27" fmla="*/ 3756959 w 5810517"/>
              <a:gd name="connsiteY27" fmla="*/ 2182266 h 3425324"/>
              <a:gd name="connsiteX28" fmla="*/ 3770022 w 5810517"/>
              <a:gd name="connsiteY28" fmla="*/ 3370986 h 3425324"/>
              <a:gd name="connsiteX29" fmla="*/ 2947062 w 5810517"/>
              <a:gd name="connsiteY29" fmla="*/ 3384049 h 3425324"/>
              <a:gd name="connsiteX30" fmla="*/ 2976725 w 5810517"/>
              <a:gd name="connsiteY30" fmla="*/ 2144166 h 3425324"/>
              <a:gd name="connsiteX31" fmla="*/ 1814130 w 5810517"/>
              <a:gd name="connsiteY31" fmla="*/ 2160767 h 3425324"/>
              <a:gd name="connsiteX32" fmla="*/ 1783107 w 5810517"/>
              <a:gd name="connsiteY32" fmla="*/ 3375612 h 3425324"/>
              <a:gd name="connsiteX33" fmla="*/ 0 w 5810517"/>
              <a:gd name="connsiteY33" fmla="*/ 3425324 h 3425324"/>
              <a:gd name="connsiteX34" fmla="*/ 93009 w 5810517"/>
              <a:gd name="connsiteY34" fmla="*/ 2108515 h 3425324"/>
              <a:gd name="connsiteX35" fmla="*/ 4775862 w 5810517"/>
              <a:gd name="connsiteY35" fmla="*/ 2143077 h 3425324"/>
              <a:gd name="connsiteX36" fmla="*/ 5796685 w 5810517"/>
              <a:gd name="connsiteY36" fmla="*/ 1292454 h 3425324"/>
              <a:gd name="connsiteX37" fmla="*/ 980941 w 5810517"/>
              <a:gd name="connsiteY37" fmla="*/ 1280160 h 3425324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814130 w 5810517"/>
              <a:gd name="connsiteY31" fmla="*/ 216076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728280 w 5810517"/>
              <a:gd name="connsiteY31" fmla="*/ 229411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868636 w 5810517"/>
              <a:gd name="connsiteY31" fmla="*/ 2284356 h 3426412"/>
              <a:gd name="connsiteX32" fmla="*/ 728280 w 5810517"/>
              <a:gd name="connsiteY32" fmla="*/ 22941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28280 w 5810517"/>
              <a:gd name="connsiteY33" fmla="*/ 22941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687786 w 5810517"/>
              <a:gd name="connsiteY31" fmla="*/ 29574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2227536 w 5810517"/>
              <a:gd name="connsiteY31" fmla="*/ 292570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83036 w 5810517"/>
              <a:gd name="connsiteY31" fmla="*/ 210655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94764 w 5810517"/>
              <a:gd name="connsiteY19" fmla="*/ 3384049 h 3426412"/>
              <a:gd name="connsiteX20" fmla="*/ 4971804 w 5810517"/>
              <a:gd name="connsiteY20" fmla="*/ 3384049 h 3426412"/>
              <a:gd name="connsiteX21" fmla="*/ 4997929 w 5810517"/>
              <a:gd name="connsiteY21" fmla="*/ 2182266 h 3426412"/>
              <a:gd name="connsiteX22" fmla="*/ 4775862 w 5810517"/>
              <a:gd name="connsiteY22" fmla="*/ 2130014 h 3426412"/>
              <a:gd name="connsiteX23" fmla="*/ 4815050 w 5810517"/>
              <a:gd name="connsiteY23" fmla="*/ 3384049 h 3426412"/>
              <a:gd name="connsiteX24" fmla="*/ 3965964 w 5810517"/>
              <a:gd name="connsiteY24" fmla="*/ 3397111 h 3426412"/>
              <a:gd name="connsiteX25" fmla="*/ 3992090 w 5810517"/>
              <a:gd name="connsiteY25" fmla="*/ 2143077 h 3426412"/>
              <a:gd name="connsiteX26" fmla="*/ 3756959 w 5810517"/>
              <a:gd name="connsiteY26" fmla="*/ 2182266 h 3426412"/>
              <a:gd name="connsiteX27" fmla="*/ 3770022 w 5810517"/>
              <a:gd name="connsiteY27" fmla="*/ 3370986 h 3426412"/>
              <a:gd name="connsiteX28" fmla="*/ 2947062 w 5810517"/>
              <a:gd name="connsiteY28" fmla="*/ 3384049 h 3426412"/>
              <a:gd name="connsiteX29" fmla="*/ 2976725 w 5810517"/>
              <a:gd name="connsiteY29" fmla="*/ 2144166 h 3426412"/>
              <a:gd name="connsiteX30" fmla="*/ 1783036 w 5810517"/>
              <a:gd name="connsiteY30" fmla="*/ 210655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71804 w 5810517"/>
              <a:gd name="connsiteY19" fmla="*/ 3384049 h 3426412"/>
              <a:gd name="connsiteX20" fmla="*/ 4997929 w 5810517"/>
              <a:gd name="connsiteY20" fmla="*/ 2182266 h 3426412"/>
              <a:gd name="connsiteX21" fmla="*/ 4775862 w 5810517"/>
              <a:gd name="connsiteY21" fmla="*/ 2130014 h 3426412"/>
              <a:gd name="connsiteX22" fmla="*/ 4815050 w 5810517"/>
              <a:gd name="connsiteY22" fmla="*/ 3384049 h 3426412"/>
              <a:gd name="connsiteX23" fmla="*/ 3965964 w 5810517"/>
              <a:gd name="connsiteY23" fmla="*/ 3397111 h 3426412"/>
              <a:gd name="connsiteX24" fmla="*/ 3992090 w 5810517"/>
              <a:gd name="connsiteY24" fmla="*/ 2143077 h 3426412"/>
              <a:gd name="connsiteX25" fmla="*/ 3756959 w 5810517"/>
              <a:gd name="connsiteY25" fmla="*/ 2182266 h 3426412"/>
              <a:gd name="connsiteX26" fmla="*/ 3770022 w 5810517"/>
              <a:gd name="connsiteY26" fmla="*/ 3370986 h 3426412"/>
              <a:gd name="connsiteX27" fmla="*/ 2947062 w 5810517"/>
              <a:gd name="connsiteY27" fmla="*/ 3384049 h 3426412"/>
              <a:gd name="connsiteX28" fmla="*/ 2976725 w 5810517"/>
              <a:gd name="connsiteY28" fmla="*/ 2144166 h 3426412"/>
              <a:gd name="connsiteX29" fmla="*/ 1783036 w 5810517"/>
              <a:gd name="connsiteY29" fmla="*/ 2106556 h 3426412"/>
              <a:gd name="connsiteX30" fmla="*/ 1763986 w 5810517"/>
              <a:gd name="connsiteY30" fmla="*/ 340195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97929 w 5810517"/>
              <a:gd name="connsiteY19" fmla="*/ 21822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769329 w 5810517"/>
              <a:gd name="connsiteY19" fmla="*/ 21314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15864 h 3438978"/>
              <a:gd name="connsiteX1" fmla="*/ 995072 w 5810517"/>
              <a:gd name="connsiteY1" fmla="*/ 1294946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980941 w 5810517"/>
              <a:gd name="connsiteY38" fmla="*/ 1292726 h 3438978"/>
              <a:gd name="connsiteX0" fmla="*/ 991090 w 5810517"/>
              <a:gd name="connsiteY0" fmla="*/ 1315864 h 3438978"/>
              <a:gd name="connsiteX1" fmla="*/ 995072 w 5810517"/>
              <a:gd name="connsiteY1" fmla="*/ 1294946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991090 w 5810517"/>
              <a:gd name="connsiteY0" fmla="*/ 1315864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999313 w 5810517"/>
              <a:gd name="connsiteY5" fmla="*/ 1319620 h 3438978"/>
              <a:gd name="connsiteX6" fmla="*/ 2982047 w 5810517"/>
              <a:gd name="connsiteY6" fmla="*/ 1166887 h 3438978"/>
              <a:gd name="connsiteX7" fmla="*/ 2960124 w 5810517"/>
              <a:gd name="connsiteY7" fmla="*/ 65586 h 3438978"/>
              <a:gd name="connsiteX8" fmla="*/ 3796147 w 5810517"/>
              <a:gd name="connsiteY8" fmla="*/ 39460 h 3438978"/>
              <a:gd name="connsiteX9" fmla="*/ 3795985 w 5810517"/>
              <a:gd name="connsiteY9" fmla="*/ 1084073 h 3438978"/>
              <a:gd name="connsiteX10" fmla="*/ 3789434 w 5810517"/>
              <a:gd name="connsiteY10" fmla="*/ 1308372 h 3438978"/>
              <a:gd name="connsiteX11" fmla="*/ 4075386 w 5810517"/>
              <a:gd name="connsiteY11" fmla="*/ 1331723 h 3438978"/>
              <a:gd name="connsiteX12" fmla="*/ 4062686 w 5810517"/>
              <a:gd name="connsiteY12" fmla="*/ 36323 h 3438978"/>
              <a:gd name="connsiteX13" fmla="*/ 4805636 w 5810517"/>
              <a:gd name="connsiteY13" fmla="*/ 36323 h 3438978"/>
              <a:gd name="connsiteX14" fmla="*/ 4805636 w 5810517"/>
              <a:gd name="connsiteY14" fmla="*/ 1306323 h 3438978"/>
              <a:gd name="connsiteX15" fmla="*/ 4932232 w 5810517"/>
              <a:gd name="connsiteY15" fmla="*/ 1295298 h 3438978"/>
              <a:gd name="connsiteX16" fmla="*/ 4975263 w 5810517"/>
              <a:gd name="connsiteY16" fmla="*/ 12566 h 3438978"/>
              <a:gd name="connsiteX17" fmla="*/ 5797069 w 5810517"/>
              <a:gd name="connsiteY17" fmla="*/ 26013 h 3438978"/>
              <a:gd name="connsiteX18" fmla="*/ 5810517 w 5810517"/>
              <a:gd name="connsiteY18" fmla="*/ 1263911 h 3438978"/>
              <a:gd name="connsiteX19" fmla="*/ 4762798 w 5810517"/>
              <a:gd name="connsiteY19" fmla="*/ 2207895 h 3438978"/>
              <a:gd name="connsiteX20" fmla="*/ 4769329 w 5810517"/>
              <a:gd name="connsiteY20" fmla="*/ 2144032 h 3438978"/>
              <a:gd name="connsiteX21" fmla="*/ 4775862 w 5810517"/>
              <a:gd name="connsiteY21" fmla="*/ 2142580 h 3438978"/>
              <a:gd name="connsiteX22" fmla="*/ 4815050 w 5810517"/>
              <a:gd name="connsiteY22" fmla="*/ 3396615 h 3438978"/>
              <a:gd name="connsiteX23" fmla="*/ 3965964 w 5810517"/>
              <a:gd name="connsiteY23" fmla="*/ 3409677 h 3438978"/>
              <a:gd name="connsiteX24" fmla="*/ 3992090 w 5810517"/>
              <a:gd name="connsiteY24" fmla="*/ 2155643 h 3438978"/>
              <a:gd name="connsiteX25" fmla="*/ 3756959 w 5810517"/>
              <a:gd name="connsiteY25" fmla="*/ 2194832 h 3438978"/>
              <a:gd name="connsiteX26" fmla="*/ 3770022 w 5810517"/>
              <a:gd name="connsiteY26" fmla="*/ 3383552 h 3438978"/>
              <a:gd name="connsiteX27" fmla="*/ 2947062 w 5810517"/>
              <a:gd name="connsiteY27" fmla="*/ 3396615 h 3438978"/>
              <a:gd name="connsiteX28" fmla="*/ 2976725 w 5810517"/>
              <a:gd name="connsiteY28" fmla="*/ 2156732 h 3438978"/>
              <a:gd name="connsiteX29" fmla="*/ 1783036 w 5810517"/>
              <a:gd name="connsiteY29" fmla="*/ 2119122 h 3438978"/>
              <a:gd name="connsiteX30" fmla="*/ 1763986 w 5810517"/>
              <a:gd name="connsiteY30" fmla="*/ 3414522 h 3438978"/>
              <a:gd name="connsiteX31" fmla="*/ 963886 w 5810517"/>
              <a:gd name="connsiteY31" fmla="*/ 3433572 h 3438978"/>
              <a:gd name="connsiteX32" fmla="*/ 963886 w 5810517"/>
              <a:gd name="connsiteY32" fmla="*/ 2119122 h 3438978"/>
              <a:gd name="connsiteX33" fmla="*/ 734630 w 5810517"/>
              <a:gd name="connsiteY33" fmla="*/ 2116183 h 3438978"/>
              <a:gd name="connsiteX34" fmla="*/ 671857 w 5810517"/>
              <a:gd name="connsiteY34" fmla="*/ 3438978 h 3438978"/>
              <a:gd name="connsiteX35" fmla="*/ 0 w 5810517"/>
              <a:gd name="connsiteY35" fmla="*/ 3437890 h 3438978"/>
              <a:gd name="connsiteX36" fmla="*/ 93009 w 5810517"/>
              <a:gd name="connsiteY36" fmla="*/ 2121081 h 3438978"/>
              <a:gd name="connsiteX37" fmla="*/ 4775862 w 5810517"/>
              <a:gd name="connsiteY37" fmla="*/ 2155643 h 3438978"/>
              <a:gd name="connsiteX38" fmla="*/ 5796685 w 5810517"/>
              <a:gd name="connsiteY38" fmla="*/ 1305020 h 3438978"/>
              <a:gd name="connsiteX39" fmla="*/ 29918 w 5810517"/>
              <a:gd name="connsiteY39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694986 w 5810517"/>
              <a:gd name="connsiteY5" fmla="*/ 862420 h 3438978"/>
              <a:gd name="connsiteX6" fmla="*/ 2982047 w 5810517"/>
              <a:gd name="connsiteY6" fmla="*/ 1166887 h 3438978"/>
              <a:gd name="connsiteX7" fmla="*/ 2960124 w 5810517"/>
              <a:gd name="connsiteY7" fmla="*/ 65586 h 3438978"/>
              <a:gd name="connsiteX8" fmla="*/ 3796147 w 5810517"/>
              <a:gd name="connsiteY8" fmla="*/ 39460 h 3438978"/>
              <a:gd name="connsiteX9" fmla="*/ 3795985 w 5810517"/>
              <a:gd name="connsiteY9" fmla="*/ 1084073 h 3438978"/>
              <a:gd name="connsiteX10" fmla="*/ 3789434 w 5810517"/>
              <a:gd name="connsiteY10" fmla="*/ 1308372 h 3438978"/>
              <a:gd name="connsiteX11" fmla="*/ 4075386 w 5810517"/>
              <a:gd name="connsiteY11" fmla="*/ 1331723 h 3438978"/>
              <a:gd name="connsiteX12" fmla="*/ 4062686 w 5810517"/>
              <a:gd name="connsiteY12" fmla="*/ 36323 h 3438978"/>
              <a:gd name="connsiteX13" fmla="*/ 4805636 w 5810517"/>
              <a:gd name="connsiteY13" fmla="*/ 36323 h 3438978"/>
              <a:gd name="connsiteX14" fmla="*/ 4805636 w 5810517"/>
              <a:gd name="connsiteY14" fmla="*/ 1306323 h 3438978"/>
              <a:gd name="connsiteX15" fmla="*/ 4932232 w 5810517"/>
              <a:gd name="connsiteY15" fmla="*/ 1295298 h 3438978"/>
              <a:gd name="connsiteX16" fmla="*/ 4975263 w 5810517"/>
              <a:gd name="connsiteY16" fmla="*/ 12566 h 3438978"/>
              <a:gd name="connsiteX17" fmla="*/ 5797069 w 5810517"/>
              <a:gd name="connsiteY17" fmla="*/ 26013 h 3438978"/>
              <a:gd name="connsiteX18" fmla="*/ 5810517 w 5810517"/>
              <a:gd name="connsiteY18" fmla="*/ 1263911 h 3438978"/>
              <a:gd name="connsiteX19" fmla="*/ 4762798 w 5810517"/>
              <a:gd name="connsiteY19" fmla="*/ 2207895 h 3438978"/>
              <a:gd name="connsiteX20" fmla="*/ 4769329 w 5810517"/>
              <a:gd name="connsiteY20" fmla="*/ 2144032 h 3438978"/>
              <a:gd name="connsiteX21" fmla="*/ 4775862 w 5810517"/>
              <a:gd name="connsiteY21" fmla="*/ 2142580 h 3438978"/>
              <a:gd name="connsiteX22" fmla="*/ 4815050 w 5810517"/>
              <a:gd name="connsiteY22" fmla="*/ 3396615 h 3438978"/>
              <a:gd name="connsiteX23" fmla="*/ 3965964 w 5810517"/>
              <a:gd name="connsiteY23" fmla="*/ 3409677 h 3438978"/>
              <a:gd name="connsiteX24" fmla="*/ 3992090 w 5810517"/>
              <a:gd name="connsiteY24" fmla="*/ 2155643 h 3438978"/>
              <a:gd name="connsiteX25" fmla="*/ 3756959 w 5810517"/>
              <a:gd name="connsiteY25" fmla="*/ 2194832 h 3438978"/>
              <a:gd name="connsiteX26" fmla="*/ 3770022 w 5810517"/>
              <a:gd name="connsiteY26" fmla="*/ 3383552 h 3438978"/>
              <a:gd name="connsiteX27" fmla="*/ 2947062 w 5810517"/>
              <a:gd name="connsiteY27" fmla="*/ 3396615 h 3438978"/>
              <a:gd name="connsiteX28" fmla="*/ 2976725 w 5810517"/>
              <a:gd name="connsiteY28" fmla="*/ 2156732 h 3438978"/>
              <a:gd name="connsiteX29" fmla="*/ 1783036 w 5810517"/>
              <a:gd name="connsiteY29" fmla="*/ 2119122 h 3438978"/>
              <a:gd name="connsiteX30" fmla="*/ 1763986 w 5810517"/>
              <a:gd name="connsiteY30" fmla="*/ 3414522 h 3438978"/>
              <a:gd name="connsiteX31" fmla="*/ 963886 w 5810517"/>
              <a:gd name="connsiteY31" fmla="*/ 3433572 h 3438978"/>
              <a:gd name="connsiteX32" fmla="*/ 963886 w 5810517"/>
              <a:gd name="connsiteY32" fmla="*/ 2119122 h 3438978"/>
              <a:gd name="connsiteX33" fmla="*/ 734630 w 5810517"/>
              <a:gd name="connsiteY33" fmla="*/ 2116183 h 3438978"/>
              <a:gd name="connsiteX34" fmla="*/ 671857 w 5810517"/>
              <a:gd name="connsiteY34" fmla="*/ 3438978 h 3438978"/>
              <a:gd name="connsiteX35" fmla="*/ 0 w 5810517"/>
              <a:gd name="connsiteY35" fmla="*/ 3437890 h 3438978"/>
              <a:gd name="connsiteX36" fmla="*/ 93009 w 5810517"/>
              <a:gd name="connsiteY36" fmla="*/ 2121081 h 3438978"/>
              <a:gd name="connsiteX37" fmla="*/ 4775862 w 5810517"/>
              <a:gd name="connsiteY37" fmla="*/ 2155643 h 3438978"/>
              <a:gd name="connsiteX38" fmla="*/ 5796685 w 5810517"/>
              <a:gd name="connsiteY38" fmla="*/ 1305020 h 3438978"/>
              <a:gd name="connsiteX39" fmla="*/ 29918 w 5810517"/>
              <a:gd name="connsiteY39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487515 w 5810517"/>
              <a:gd name="connsiteY5" fmla="*/ 900187 h 3438978"/>
              <a:gd name="connsiteX6" fmla="*/ 2694986 w 5810517"/>
              <a:gd name="connsiteY6" fmla="*/ 862420 h 3438978"/>
              <a:gd name="connsiteX7" fmla="*/ 2982047 w 5810517"/>
              <a:gd name="connsiteY7" fmla="*/ 1166887 h 3438978"/>
              <a:gd name="connsiteX8" fmla="*/ 2960124 w 5810517"/>
              <a:gd name="connsiteY8" fmla="*/ 65586 h 3438978"/>
              <a:gd name="connsiteX9" fmla="*/ 3796147 w 5810517"/>
              <a:gd name="connsiteY9" fmla="*/ 39460 h 3438978"/>
              <a:gd name="connsiteX10" fmla="*/ 3795985 w 5810517"/>
              <a:gd name="connsiteY10" fmla="*/ 1084073 h 3438978"/>
              <a:gd name="connsiteX11" fmla="*/ 3789434 w 5810517"/>
              <a:gd name="connsiteY11" fmla="*/ 1308372 h 3438978"/>
              <a:gd name="connsiteX12" fmla="*/ 4075386 w 5810517"/>
              <a:gd name="connsiteY12" fmla="*/ 1331723 h 3438978"/>
              <a:gd name="connsiteX13" fmla="*/ 4062686 w 5810517"/>
              <a:gd name="connsiteY13" fmla="*/ 36323 h 3438978"/>
              <a:gd name="connsiteX14" fmla="*/ 4805636 w 5810517"/>
              <a:gd name="connsiteY14" fmla="*/ 36323 h 3438978"/>
              <a:gd name="connsiteX15" fmla="*/ 4805636 w 5810517"/>
              <a:gd name="connsiteY15" fmla="*/ 1306323 h 3438978"/>
              <a:gd name="connsiteX16" fmla="*/ 4932232 w 5810517"/>
              <a:gd name="connsiteY16" fmla="*/ 1295298 h 3438978"/>
              <a:gd name="connsiteX17" fmla="*/ 4975263 w 5810517"/>
              <a:gd name="connsiteY17" fmla="*/ 12566 h 3438978"/>
              <a:gd name="connsiteX18" fmla="*/ 5797069 w 5810517"/>
              <a:gd name="connsiteY18" fmla="*/ 26013 h 3438978"/>
              <a:gd name="connsiteX19" fmla="*/ 5810517 w 5810517"/>
              <a:gd name="connsiteY19" fmla="*/ 1263911 h 3438978"/>
              <a:gd name="connsiteX20" fmla="*/ 4762798 w 5810517"/>
              <a:gd name="connsiteY20" fmla="*/ 2207895 h 3438978"/>
              <a:gd name="connsiteX21" fmla="*/ 4769329 w 5810517"/>
              <a:gd name="connsiteY21" fmla="*/ 2144032 h 3438978"/>
              <a:gd name="connsiteX22" fmla="*/ 4775862 w 5810517"/>
              <a:gd name="connsiteY22" fmla="*/ 2142580 h 3438978"/>
              <a:gd name="connsiteX23" fmla="*/ 4815050 w 5810517"/>
              <a:gd name="connsiteY23" fmla="*/ 3396615 h 3438978"/>
              <a:gd name="connsiteX24" fmla="*/ 3965964 w 5810517"/>
              <a:gd name="connsiteY24" fmla="*/ 3409677 h 3438978"/>
              <a:gd name="connsiteX25" fmla="*/ 3992090 w 5810517"/>
              <a:gd name="connsiteY25" fmla="*/ 2155643 h 3438978"/>
              <a:gd name="connsiteX26" fmla="*/ 3756959 w 5810517"/>
              <a:gd name="connsiteY26" fmla="*/ 2194832 h 3438978"/>
              <a:gd name="connsiteX27" fmla="*/ 3770022 w 5810517"/>
              <a:gd name="connsiteY27" fmla="*/ 3383552 h 3438978"/>
              <a:gd name="connsiteX28" fmla="*/ 2947062 w 5810517"/>
              <a:gd name="connsiteY28" fmla="*/ 3396615 h 3438978"/>
              <a:gd name="connsiteX29" fmla="*/ 2976725 w 5810517"/>
              <a:gd name="connsiteY29" fmla="*/ 2156732 h 3438978"/>
              <a:gd name="connsiteX30" fmla="*/ 1783036 w 5810517"/>
              <a:gd name="connsiteY30" fmla="*/ 2119122 h 3438978"/>
              <a:gd name="connsiteX31" fmla="*/ 1763986 w 5810517"/>
              <a:gd name="connsiteY31" fmla="*/ 3414522 h 3438978"/>
              <a:gd name="connsiteX32" fmla="*/ 963886 w 5810517"/>
              <a:gd name="connsiteY32" fmla="*/ 3433572 h 3438978"/>
              <a:gd name="connsiteX33" fmla="*/ 963886 w 5810517"/>
              <a:gd name="connsiteY33" fmla="*/ 2119122 h 3438978"/>
              <a:gd name="connsiteX34" fmla="*/ 734630 w 5810517"/>
              <a:gd name="connsiteY34" fmla="*/ 2116183 h 3438978"/>
              <a:gd name="connsiteX35" fmla="*/ 671857 w 5810517"/>
              <a:gd name="connsiteY35" fmla="*/ 3438978 h 3438978"/>
              <a:gd name="connsiteX36" fmla="*/ 0 w 5810517"/>
              <a:gd name="connsiteY36" fmla="*/ 3437890 h 3438978"/>
              <a:gd name="connsiteX37" fmla="*/ 93009 w 5810517"/>
              <a:gd name="connsiteY37" fmla="*/ 2121081 h 3438978"/>
              <a:gd name="connsiteX38" fmla="*/ 4775862 w 5810517"/>
              <a:gd name="connsiteY38" fmla="*/ 2155643 h 3438978"/>
              <a:gd name="connsiteX39" fmla="*/ 5796685 w 5810517"/>
              <a:gd name="connsiteY39" fmla="*/ 1305020 h 3438978"/>
              <a:gd name="connsiteX40" fmla="*/ 29918 w 5810517"/>
              <a:gd name="connsiteY40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078575 w 5810517"/>
              <a:gd name="connsiteY5" fmla="*/ 14362 h 3438978"/>
              <a:gd name="connsiteX6" fmla="*/ 2694986 w 5810517"/>
              <a:gd name="connsiteY6" fmla="*/ 862420 h 3438978"/>
              <a:gd name="connsiteX7" fmla="*/ 2982047 w 5810517"/>
              <a:gd name="connsiteY7" fmla="*/ 1166887 h 3438978"/>
              <a:gd name="connsiteX8" fmla="*/ 2960124 w 5810517"/>
              <a:gd name="connsiteY8" fmla="*/ 65586 h 3438978"/>
              <a:gd name="connsiteX9" fmla="*/ 3796147 w 5810517"/>
              <a:gd name="connsiteY9" fmla="*/ 39460 h 3438978"/>
              <a:gd name="connsiteX10" fmla="*/ 3795985 w 5810517"/>
              <a:gd name="connsiteY10" fmla="*/ 1084073 h 3438978"/>
              <a:gd name="connsiteX11" fmla="*/ 3789434 w 5810517"/>
              <a:gd name="connsiteY11" fmla="*/ 1308372 h 3438978"/>
              <a:gd name="connsiteX12" fmla="*/ 4075386 w 5810517"/>
              <a:gd name="connsiteY12" fmla="*/ 1331723 h 3438978"/>
              <a:gd name="connsiteX13" fmla="*/ 4062686 w 5810517"/>
              <a:gd name="connsiteY13" fmla="*/ 36323 h 3438978"/>
              <a:gd name="connsiteX14" fmla="*/ 4805636 w 5810517"/>
              <a:gd name="connsiteY14" fmla="*/ 36323 h 3438978"/>
              <a:gd name="connsiteX15" fmla="*/ 4805636 w 5810517"/>
              <a:gd name="connsiteY15" fmla="*/ 1306323 h 3438978"/>
              <a:gd name="connsiteX16" fmla="*/ 4932232 w 5810517"/>
              <a:gd name="connsiteY16" fmla="*/ 1295298 h 3438978"/>
              <a:gd name="connsiteX17" fmla="*/ 4975263 w 5810517"/>
              <a:gd name="connsiteY17" fmla="*/ 12566 h 3438978"/>
              <a:gd name="connsiteX18" fmla="*/ 5797069 w 5810517"/>
              <a:gd name="connsiteY18" fmla="*/ 26013 h 3438978"/>
              <a:gd name="connsiteX19" fmla="*/ 5810517 w 5810517"/>
              <a:gd name="connsiteY19" fmla="*/ 1263911 h 3438978"/>
              <a:gd name="connsiteX20" fmla="*/ 4762798 w 5810517"/>
              <a:gd name="connsiteY20" fmla="*/ 2207895 h 3438978"/>
              <a:gd name="connsiteX21" fmla="*/ 4769329 w 5810517"/>
              <a:gd name="connsiteY21" fmla="*/ 2144032 h 3438978"/>
              <a:gd name="connsiteX22" fmla="*/ 4775862 w 5810517"/>
              <a:gd name="connsiteY22" fmla="*/ 2142580 h 3438978"/>
              <a:gd name="connsiteX23" fmla="*/ 4815050 w 5810517"/>
              <a:gd name="connsiteY23" fmla="*/ 3396615 h 3438978"/>
              <a:gd name="connsiteX24" fmla="*/ 3965964 w 5810517"/>
              <a:gd name="connsiteY24" fmla="*/ 3409677 h 3438978"/>
              <a:gd name="connsiteX25" fmla="*/ 3992090 w 5810517"/>
              <a:gd name="connsiteY25" fmla="*/ 2155643 h 3438978"/>
              <a:gd name="connsiteX26" fmla="*/ 3756959 w 5810517"/>
              <a:gd name="connsiteY26" fmla="*/ 2194832 h 3438978"/>
              <a:gd name="connsiteX27" fmla="*/ 3770022 w 5810517"/>
              <a:gd name="connsiteY27" fmla="*/ 3383552 h 3438978"/>
              <a:gd name="connsiteX28" fmla="*/ 2947062 w 5810517"/>
              <a:gd name="connsiteY28" fmla="*/ 3396615 h 3438978"/>
              <a:gd name="connsiteX29" fmla="*/ 2976725 w 5810517"/>
              <a:gd name="connsiteY29" fmla="*/ 2156732 h 3438978"/>
              <a:gd name="connsiteX30" fmla="*/ 1783036 w 5810517"/>
              <a:gd name="connsiteY30" fmla="*/ 2119122 h 3438978"/>
              <a:gd name="connsiteX31" fmla="*/ 1763986 w 5810517"/>
              <a:gd name="connsiteY31" fmla="*/ 3414522 h 3438978"/>
              <a:gd name="connsiteX32" fmla="*/ 963886 w 5810517"/>
              <a:gd name="connsiteY32" fmla="*/ 3433572 h 3438978"/>
              <a:gd name="connsiteX33" fmla="*/ 963886 w 5810517"/>
              <a:gd name="connsiteY33" fmla="*/ 2119122 h 3438978"/>
              <a:gd name="connsiteX34" fmla="*/ 734630 w 5810517"/>
              <a:gd name="connsiteY34" fmla="*/ 2116183 h 3438978"/>
              <a:gd name="connsiteX35" fmla="*/ 671857 w 5810517"/>
              <a:gd name="connsiteY35" fmla="*/ 3438978 h 3438978"/>
              <a:gd name="connsiteX36" fmla="*/ 0 w 5810517"/>
              <a:gd name="connsiteY36" fmla="*/ 3437890 h 3438978"/>
              <a:gd name="connsiteX37" fmla="*/ 93009 w 5810517"/>
              <a:gd name="connsiteY37" fmla="*/ 2121081 h 3438978"/>
              <a:gd name="connsiteX38" fmla="*/ 4775862 w 5810517"/>
              <a:gd name="connsiteY38" fmla="*/ 2155643 h 3438978"/>
              <a:gd name="connsiteX39" fmla="*/ 5796685 w 5810517"/>
              <a:gd name="connsiteY39" fmla="*/ 1305020 h 3438978"/>
              <a:gd name="connsiteX40" fmla="*/ 29918 w 5810517"/>
              <a:gd name="connsiteY40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078575 w 5810517"/>
              <a:gd name="connsiteY5" fmla="*/ 14362 h 3438978"/>
              <a:gd name="connsiteX6" fmla="*/ 2582617 w 5810517"/>
              <a:gd name="connsiteY6" fmla="*/ 728737 h 3438978"/>
              <a:gd name="connsiteX7" fmla="*/ 2694986 w 5810517"/>
              <a:gd name="connsiteY7" fmla="*/ 862420 h 3438978"/>
              <a:gd name="connsiteX8" fmla="*/ 2982047 w 5810517"/>
              <a:gd name="connsiteY8" fmla="*/ 1166887 h 3438978"/>
              <a:gd name="connsiteX9" fmla="*/ 2960124 w 5810517"/>
              <a:gd name="connsiteY9" fmla="*/ 65586 h 3438978"/>
              <a:gd name="connsiteX10" fmla="*/ 3796147 w 5810517"/>
              <a:gd name="connsiteY10" fmla="*/ 39460 h 3438978"/>
              <a:gd name="connsiteX11" fmla="*/ 3795985 w 5810517"/>
              <a:gd name="connsiteY11" fmla="*/ 1084073 h 3438978"/>
              <a:gd name="connsiteX12" fmla="*/ 3789434 w 5810517"/>
              <a:gd name="connsiteY12" fmla="*/ 1308372 h 3438978"/>
              <a:gd name="connsiteX13" fmla="*/ 4075386 w 5810517"/>
              <a:gd name="connsiteY13" fmla="*/ 1331723 h 3438978"/>
              <a:gd name="connsiteX14" fmla="*/ 4062686 w 5810517"/>
              <a:gd name="connsiteY14" fmla="*/ 36323 h 3438978"/>
              <a:gd name="connsiteX15" fmla="*/ 4805636 w 5810517"/>
              <a:gd name="connsiteY15" fmla="*/ 36323 h 3438978"/>
              <a:gd name="connsiteX16" fmla="*/ 4805636 w 5810517"/>
              <a:gd name="connsiteY16" fmla="*/ 1306323 h 3438978"/>
              <a:gd name="connsiteX17" fmla="*/ 4932232 w 5810517"/>
              <a:gd name="connsiteY17" fmla="*/ 1295298 h 3438978"/>
              <a:gd name="connsiteX18" fmla="*/ 4975263 w 5810517"/>
              <a:gd name="connsiteY18" fmla="*/ 12566 h 3438978"/>
              <a:gd name="connsiteX19" fmla="*/ 5797069 w 5810517"/>
              <a:gd name="connsiteY19" fmla="*/ 26013 h 3438978"/>
              <a:gd name="connsiteX20" fmla="*/ 5810517 w 5810517"/>
              <a:gd name="connsiteY20" fmla="*/ 1263911 h 3438978"/>
              <a:gd name="connsiteX21" fmla="*/ 4762798 w 5810517"/>
              <a:gd name="connsiteY21" fmla="*/ 2207895 h 3438978"/>
              <a:gd name="connsiteX22" fmla="*/ 4769329 w 5810517"/>
              <a:gd name="connsiteY22" fmla="*/ 2144032 h 3438978"/>
              <a:gd name="connsiteX23" fmla="*/ 4775862 w 5810517"/>
              <a:gd name="connsiteY23" fmla="*/ 2142580 h 3438978"/>
              <a:gd name="connsiteX24" fmla="*/ 4815050 w 5810517"/>
              <a:gd name="connsiteY24" fmla="*/ 3396615 h 3438978"/>
              <a:gd name="connsiteX25" fmla="*/ 3965964 w 5810517"/>
              <a:gd name="connsiteY25" fmla="*/ 3409677 h 3438978"/>
              <a:gd name="connsiteX26" fmla="*/ 3992090 w 5810517"/>
              <a:gd name="connsiteY26" fmla="*/ 2155643 h 3438978"/>
              <a:gd name="connsiteX27" fmla="*/ 3756959 w 5810517"/>
              <a:gd name="connsiteY27" fmla="*/ 2194832 h 3438978"/>
              <a:gd name="connsiteX28" fmla="*/ 3770022 w 5810517"/>
              <a:gd name="connsiteY28" fmla="*/ 3383552 h 3438978"/>
              <a:gd name="connsiteX29" fmla="*/ 2947062 w 5810517"/>
              <a:gd name="connsiteY29" fmla="*/ 3396615 h 3438978"/>
              <a:gd name="connsiteX30" fmla="*/ 2976725 w 5810517"/>
              <a:gd name="connsiteY30" fmla="*/ 2156732 h 3438978"/>
              <a:gd name="connsiteX31" fmla="*/ 1783036 w 5810517"/>
              <a:gd name="connsiteY31" fmla="*/ 2119122 h 3438978"/>
              <a:gd name="connsiteX32" fmla="*/ 1763986 w 5810517"/>
              <a:gd name="connsiteY32" fmla="*/ 3414522 h 3438978"/>
              <a:gd name="connsiteX33" fmla="*/ 963886 w 5810517"/>
              <a:gd name="connsiteY33" fmla="*/ 3433572 h 3438978"/>
              <a:gd name="connsiteX34" fmla="*/ 963886 w 5810517"/>
              <a:gd name="connsiteY34" fmla="*/ 2119122 h 3438978"/>
              <a:gd name="connsiteX35" fmla="*/ 734630 w 5810517"/>
              <a:gd name="connsiteY35" fmla="*/ 2116183 h 3438978"/>
              <a:gd name="connsiteX36" fmla="*/ 671857 w 5810517"/>
              <a:gd name="connsiteY36" fmla="*/ 3438978 h 3438978"/>
              <a:gd name="connsiteX37" fmla="*/ 0 w 5810517"/>
              <a:gd name="connsiteY37" fmla="*/ 3437890 h 3438978"/>
              <a:gd name="connsiteX38" fmla="*/ 93009 w 5810517"/>
              <a:gd name="connsiteY38" fmla="*/ 2121081 h 3438978"/>
              <a:gd name="connsiteX39" fmla="*/ 4775862 w 5810517"/>
              <a:gd name="connsiteY39" fmla="*/ 2155643 h 3438978"/>
              <a:gd name="connsiteX40" fmla="*/ 5796685 w 5810517"/>
              <a:gd name="connsiteY40" fmla="*/ 1305020 h 3438978"/>
              <a:gd name="connsiteX41" fmla="*/ 29918 w 5810517"/>
              <a:gd name="connsiteY41" fmla="*/ 1273676 h 3438978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78575 w 5810517"/>
              <a:gd name="connsiteY5" fmla="*/ 28575 h 3453191"/>
              <a:gd name="connsiteX6" fmla="*/ 2772822 w 5810517"/>
              <a:gd name="connsiteY6" fmla="*/ 0 h 3453191"/>
              <a:gd name="connsiteX7" fmla="*/ 2694986 w 5810517"/>
              <a:gd name="connsiteY7" fmla="*/ 876633 h 3453191"/>
              <a:gd name="connsiteX8" fmla="*/ 2982047 w 5810517"/>
              <a:gd name="connsiteY8" fmla="*/ 1181100 h 3453191"/>
              <a:gd name="connsiteX9" fmla="*/ 2960124 w 5810517"/>
              <a:gd name="connsiteY9" fmla="*/ 79799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78575 w 5810517"/>
              <a:gd name="connsiteY5" fmla="*/ 28575 h 3453191"/>
              <a:gd name="connsiteX6" fmla="*/ 2772822 w 5810517"/>
              <a:gd name="connsiteY6" fmla="*/ 0 h 3453191"/>
              <a:gd name="connsiteX7" fmla="*/ 2809109 w 5810517"/>
              <a:gd name="connsiteY7" fmla="*/ 1286208 h 3453191"/>
              <a:gd name="connsiteX8" fmla="*/ 2982047 w 5810517"/>
              <a:gd name="connsiteY8" fmla="*/ 1181100 h 3453191"/>
              <a:gd name="connsiteX9" fmla="*/ 2960124 w 5810517"/>
              <a:gd name="connsiteY9" fmla="*/ 79799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78575 w 5810517"/>
              <a:gd name="connsiteY5" fmla="*/ 28575 h 3453191"/>
              <a:gd name="connsiteX6" fmla="*/ 2772822 w 5810517"/>
              <a:gd name="connsiteY6" fmla="*/ 0 h 3453191"/>
              <a:gd name="connsiteX7" fmla="*/ 2809109 w 5810517"/>
              <a:gd name="connsiteY7" fmla="*/ 1286208 h 3453191"/>
              <a:gd name="connsiteX8" fmla="*/ 2972537 w 5810517"/>
              <a:gd name="connsiteY8" fmla="*/ 1295400 h 3453191"/>
              <a:gd name="connsiteX9" fmla="*/ 2960124 w 5810517"/>
              <a:gd name="connsiteY9" fmla="*/ 79799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2078575 w 5810517"/>
              <a:gd name="connsiteY6" fmla="*/ 2857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2960124 w 5810517"/>
              <a:gd name="connsiteY10" fmla="*/ 79799 h 3453191"/>
              <a:gd name="connsiteX11" fmla="*/ 3796147 w 5810517"/>
              <a:gd name="connsiteY11" fmla="*/ 53673 h 3453191"/>
              <a:gd name="connsiteX12" fmla="*/ 3795985 w 5810517"/>
              <a:gd name="connsiteY12" fmla="*/ 1098286 h 3453191"/>
              <a:gd name="connsiteX13" fmla="*/ 3789434 w 5810517"/>
              <a:gd name="connsiteY13" fmla="*/ 1322585 h 3453191"/>
              <a:gd name="connsiteX14" fmla="*/ 4075386 w 5810517"/>
              <a:gd name="connsiteY14" fmla="*/ 1345936 h 3453191"/>
              <a:gd name="connsiteX15" fmla="*/ 4062686 w 5810517"/>
              <a:gd name="connsiteY15" fmla="*/ 50536 h 3453191"/>
              <a:gd name="connsiteX16" fmla="*/ 4805636 w 5810517"/>
              <a:gd name="connsiteY16" fmla="*/ 50536 h 3453191"/>
              <a:gd name="connsiteX17" fmla="*/ 4805636 w 5810517"/>
              <a:gd name="connsiteY17" fmla="*/ 1320536 h 3453191"/>
              <a:gd name="connsiteX18" fmla="*/ 4932232 w 5810517"/>
              <a:gd name="connsiteY18" fmla="*/ 1309511 h 3453191"/>
              <a:gd name="connsiteX19" fmla="*/ 4975263 w 5810517"/>
              <a:gd name="connsiteY19" fmla="*/ 26779 h 3453191"/>
              <a:gd name="connsiteX20" fmla="*/ 5797069 w 5810517"/>
              <a:gd name="connsiteY20" fmla="*/ 40226 h 3453191"/>
              <a:gd name="connsiteX21" fmla="*/ 5810517 w 5810517"/>
              <a:gd name="connsiteY21" fmla="*/ 1278124 h 3453191"/>
              <a:gd name="connsiteX22" fmla="*/ 4762798 w 5810517"/>
              <a:gd name="connsiteY22" fmla="*/ 2222108 h 3453191"/>
              <a:gd name="connsiteX23" fmla="*/ 4769329 w 5810517"/>
              <a:gd name="connsiteY23" fmla="*/ 2158245 h 3453191"/>
              <a:gd name="connsiteX24" fmla="*/ 4775862 w 5810517"/>
              <a:gd name="connsiteY24" fmla="*/ 2156793 h 3453191"/>
              <a:gd name="connsiteX25" fmla="*/ 4815050 w 5810517"/>
              <a:gd name="connsiteY25" fmla="*/ 3410828 h 3453191"/>
              <a:gd name="connsiteX26" fmla="*/ 3965964 w 5810517"/>
              <a:gd name="connsiteY26" fmla="*/ 3423890 h 3453191"/>
              <a:gd name="connsiteX27" fmla="*/ 3992090 w 5810517"/>
              <a:gd name="connsiteY27" fmla="*/ 2169856 h 3453191"/>
              <a:gd name="connsiteX28" fmla="*/ 3756959 w 5810517"/>
              <a:gd name="connsiteY28" fmla="*/ 2209045 h 3453191"/>
              <a:gd name="connsiteX29" fmla="*/ 3770022 w 5810517"/>
              <a:gd name="connsiteY29" fmla="*/ 3397765 h 3453191"/>
              <a:gd name="connsiteX30" fmla="*/ 2947062 w 5810517"/>
              <a:gd name="connsiteY30" fmla="*/ 3410828 h 3453191"/>
              <a:gd name="connsiteX31" fmla="*/ 2976725 w 5810517"/>
              <a:gd name="connsiteY31" fmla="*/ 2170945 h 3453191"/>
              <a:gd name="connsiteX32" fmla="*/ 1783036 w 5810517"/>
              <a:gd name="connsiteY32" fmla="*/ 2133335 h 3453191"/>
              <a:gd name="connsiteX33" fmla="*/ 1763986 w 5810517"/>
              <a:gd name="connsiteY33" fmla="*/ 3428735 h 3453191"/>
              <a:gd name="connsiteX34" fmla="*/ 963886 w 5810517"/>
              <a:gd name="connsiteY34" fmla="*/ 3447785 h 3453191"/>
              <a:gd name="connsiteX35" fmla="*/ 963886 w 5810517"/>
              <a:gd name="connsiteY35" fmla="*/ 2133335 h 3453191"/>
              <a:gd name="connsiteX36" fmla="*/ 734630 w 5810517"/>
              <a:gd name="connsiteY36" fmla="*/ 2130396 h 3453191"/>
              <a:gd name="connsiteX37" fmla="*/ 671857 w 5810517"/>
              <a:gd name="connsiteY37" fmla="*/ 3453191 h 3453191"/>
              <a:gd name="connsiteX38" fmla="*/ 0 w 5810517"/>
              <a:gd name="connsiteY38" fmla="*/ 3452103 h 3453191"/>
              <a:gd name="connsiteX39" fmla="*/ 93009 w 5810517"/>
              <a:gd name="connsiteY39" fmla="*/ 2135294 h 3453191"/>
              <a:gd name="connsiteX40" fmla="*/ 4775862 w 5810517"/>
              <a:gd name="connsiteY40" fmla="*/ 2169856 h 3453191"/>
              <a:gd name="connsiteX41" fmla="*/ 5796685 w 5810517"/>
              <a:gd name="connsiteY41" fmla="*/ 1319233 h 3453191"/>
              <a:gd name="connsiteX42" fmla="*/ 29918 w 5810517"/>
              <a:gd name="connsiteY42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2078575 w 5810517"/>
              <a:gd name="connsiteY6" fmla="*/ 2857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2960124 w 5810517"/>
              <a:gd name="connsiteY10" fmla="*/ 79799 h 3453191"/>
              <a:gd name="connsiteX11" fmla="*/ 3796147 w 5810517"/>
              <a:gd name="connsiteY11" fmla="*/ 53673 h 3453191"/>
              <a:gd name="connsiteX12" fmla="*/ 3795985 w 5810517"/>
              <a:gd name="connsiteY12" fmla="*/ 1098286 h 3453191"/>
              <a:gd name="connsiteX13" fmla="*/ 3789434 w 5810517"/>
              <a:gd name="connsiteY13" fmla="*/ 1322585 h 3453191"/>
              <a:gd name="connsiteX14" fmla="*/ 4075386 w 5810517"/>
              <a:gd name="connsiteY14" fmla="*/ 1345936 h 3453191"/>
              <a:gd name="connsiteX15" fmla="*/ 4062686 w 5810517"/>
              <a:gd name="connsiteY15" fmla="*/ 50536 h 3453191"/>
              <a:gd name="connsiteX16" fmla="*/ 4805636 w 5810517"/>
              <a:gd name="connsiteY16" fmla="*/ 50536 h 3453191"/>
              <a:gd name="connsiteX17" fmla="*/ 4805636 w 5810517"/>
              <a:gd name="connsiteY17" fmla="*/ 1320536 h 3453191"/>
              <a:gd name="connsiteX18" fmla="*/ 4932232 w 5810517"/>
              <a:gd name="connsiteY18" fmla="*/ 1309511 h 3453191"/>
              <a:gd name="connsiteX19" fmla="*/ 4975263 w 5810517"/>
              <a:gd name="connsiteY19" fmla="*/ 26779 h 3453191"/>
              <a:gd name="connsiteX20" fmla="*/ 5797069 w 5810517"/>
              <a:gd name="connsiteY20" fmla="*/ 40226 h 3453191"/>
              <a:gd name="connsiteX21" fmla="*/ 5810517 w 5810517"/>
              <a:gd name="connsiteY21" fmla="*/ 1278124 h 3453191"/>
              <a:gd name="connsiteX22" fmla="*/ 4762798 w 5810517"/>
              <a:gd name="connsiteY22" fmla="*/ 2222108 h 3453191"/>
              <a:gd name="connsiteX23" fmla="*/ 4769329 w 5810517"/>
              <a:gd name="connsiteY23" fmla="*/ 2158245 h 3453191"/>
              <a:gd name="connsiteX24" fmla="*/ 4775862 w 5810517"/>
              <a:gd name="connsiteY24" fmla="*/ 2156793 h 3453191"/>
              <a:gd name="connsiteX25" fmla="*/ 4815050 w 5810517"/>
              <a:gd name="connsiteY25" fmla="*/ 3410828 h 3453191"/>
              <a:gd name="connsiteX26" fmla="*/ 3965964 w 5810517"/>
              <a:gd name="connsiteY26" fmla="*/ 3423890 h 3453191"/>
              <a:gd name="connsiteX27" fmla="*/ 3992090 w 5810517"/>
              <a:gd name="connsiteY27" fmla="*/ 2169856 h 3453191"/>
              <a:gd name="connsiteX28" fmla="*/ 3756959 w 5810517"/>
              <a:gd name="connsiteY28" fmla="*/ 2209045 h 3453191"/>
              <a:gd name="connsiteX29" fmla="*/ 3770022 w 5810517"/>
              <a:gd name="connsiteY29" fmla="*/ 3397765 h 3453191"/>
              <a:gd name="connsiteX30" fmla="*/ 2947062 w 5810517"/>
              <a:gd name="connsiteY30" fmla="*/ 3410828 h 3453191"/>
              <a:gd name="connsiteX31" fmla="*/ 2976725 w 5810517"/>
              <a:gd name="connsiteY31" fmla="*/ 2170945 h 3453191"/>
              <a:gd name="connsiteX32" fmla="*/ 1783036 w 5810517"/>
              <a:gd name="connsiteY32" fmla="*/ 2133335 h 3453191"/>
              <a:gd name="connsiteX33" fmla="*/ 1763986 w 5810517"/>
              <a:gd name="connsiteY33" fmla="*/ 3428735 h 3453191"/>
              <a:gd name="connsiteX34" fmla="*/ 963886 w 5810517"/>
              <a:gd name="connsiteY34" fmla="*/ 3447785 h 3453191"/>
              <a:gd name="connsiteX35" fmla="*/ 963886 w 5810517"/>
              <a:gd name="connsiteY35" fmla="*/ 2133335 h 3453191"/>
              <a:gd name="connsiteX36" fmla="*/ 734630 w 5810517"/>
              <a:gd name="connsiteY36" fmla="*/ 2130396 h 3453191"/>
              <a:gd name="connsiteX37" fmla="*/ 671857 w 5810517"/>
              <a:gd name="connsiteY37" fmla="*/ 3453191 h 3453191"/>
              <a:gd name="connsiteX38" fmla="*/ 0 w 5810517"/>
              <a:gd name="connsiteY38" fmla="*/ 3452103 h 3453191"/>
              <a:gd name="connsiteX39" fmla="*/ 93009 w 5810517"/>
              <a:gd name="connsiteY39" fmla="*/ 2135294 h 3453191"/>
              <a:gd name="connsiteX40" fmla="*/ 4775862 w 5810517"/>
              <a:gd name="connsiteY40" fmla="*/ 2169856 h 3453191"/>
              <a:gd name="connsiteX41" fmla="*/ 5796685 w 5810517"/>
              <a:gd name="connsiteY41" fmla="*/ 1319233 h 3453191"/>
              <a:gd name="connsiteX42" fmla="*/ 29918 w 5810517"/>
              <a:gd name="connsiteY42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2960124 w 5810517"/>
              <a:gd name="connsiteY10" fmla="*/ 79799 h 3453191"/>
              <a:gd name="connsiteX11" fmla="*/ 3796147 w 5810517"/>
              <a:gd name="connsiteY11" fmla="*/ 53673 h 3453191"/>
              <a:gd name="connsiteX12" fmla="*/ 3795985 w 5810517"/>
              <a:gd name="connsiteY12" fmla="*/ 1098286 h 3453191"/>
              <a:gd name="connsiteX13" fmla="*/ 3789434 w 5810517"/>
              <a:gd name="connsiteY13" fmla="*/ 1322585 h 3453191"/>
              <a:gd name="connsiteX14" fmla="*/ 4075386 w 5810517"/>
              <a:gd name="connsiteY14" fmla="*/ 1345936 h 3453191"/>
              <a:gd name="connsiteX15" fmla="*/ 4062686 w 5810517"/>
              <a:gd name="connsiteY15" fmla="*/ 50536 h 3453191"/>
              <a:gd name="connsiteX16" fmla="*/ 4805636 w 5810517"/>
              <a:gd name="connsiteY16" fmla="*/ 50536 h 3453191"/>
              <a:gd name="connsiteX17" fmla="*/ 4805636 w 5810517"/>
              <a:gd name="connsiteY17" fmla="*/ 1320536 h 3453191"/>
              <a:gd name="connsiteX18" fmla="*/ 4932232 w 5810517"/>
              <a:gd name="connsiteY18" fmla="*/ 1309511 h 3453191"/>
              <a:gd name="connsiteX19" fmla="*/ 4975263 w 5810517"/>
              <a:gd name="connsiteY19" fmla="*/ 26779 h 3453191"/>
              <a:gd name="connsiteX20" fmla="*/ 5797069 w 5810517"/>
              <a:gd name="connsiteY20" fmla="*/ 40226 h 3453191"/>
              <a:gd name="connsiteX21" fmla="*/ 5810517 w 5810517"/>
              <a:gd name="connsiteY21" fmla="*/ 1278124 h 3453191"/>
              <a:gd name="connsiteX22" fmla="*/ 4762798 w 5810517"/>
              <a:gd name="connsiteY22" fmla="*/ 2222108 h 3453191"/>
              <a:gd name="connsiteX23" fmla="*/ 4769329 w 5810517"/>
              <a:gd name="connsiteY23" fmla="*/ 2158245 h 3453191"/>
              <a:gd name="connsiteX24" fmla="*/ 4775862 w 5810517"/>
              <a:gd name="connsiteY24" fmla="*/ 2156793 h 3453191"/>
              <a:gd name="connsiteX25" fmla="*/ 4815050 w 5810517"/>
              <a:gd name="connsiteY25" fmla="*/ 3410828 h 3453191"/>
              <a:gd name="connsiteX26" fmla="*/ 3965964 w 5810517"/>
              <a:gd name="connsiteY26" fmla="*/ 3423890 h 3453191"/>
              <a:gd name="connsiteX27" fmla="*/ 3992090 w 5810517"/>
              <a:gd name="connsiteY27" fmla="*/ 2169856 h 3453191"/>
              <a:gd name="connsiteX28" fmla="*/ 3756959 w 5810517"/>
              <a:gd name="connsiteY28" fmla="*/ 2209045 h 3453191"/>
              <a:gd name="connsiteX29" fmla="*/ 3770022 w 5810517"/>
              <a:gd name="connsiteY29" fmla="*/ 3397765 h 3453191"/>
              <a:gd name="connsiteX30" fmla="*/ 2947062 w 5810517"/>
              <a:gd name="connsiteY30" fmla="*/ 3410828 h 3453191"/>
              <a:gd name="connsiteX31" fmla="*/ 2976725 w 5810517"/>
              <a:gd name="connsiteY31" fmla="*/ 2170945 h 3453191"/>
              <a:gd name="connsiteX32" fmla="*/ 1783036 w 5810517"/>
              <a:gd name="connsiteY32" fmla="*/ 2133335 h 3453191"/>
              <a:gd name="connsiteX33" fmla="*/ 1763986 w 5810517"/>
              <a:gd name="connsiteY33" fmla="*/ 3428735 h 3453191"/>
              <a:gd name="connsiteX34" fmla="*/ 963886 w 5810517"/>
              <a:gd name="connsiteY34" fmla="*/ 3447785 h 3453191"/>
              <a:gd name="connsiteX35" fmla="*/ 963886 w 5810517"/>
              <a:gd name="connsiteY35" fmla="*/ 2133335 h 3453191"/>
              <a:gd name="connsiteX36" fmla="*/ 734630 w 5810517"/>
              <a:gd name="connsiteY36" fmla="*/ 2130396 h 3453191"/>
              <a:gd name="connsiteX37" fmla="*/ 671857 w 5810517"/>
              <a:gd name="connsiteY37" fmla="*/ 3453191 h 3453191"/>
              <a:gd name="connsiteX38" fmla="*/ 0 w 5810517"/>
              <a:gd name="connsiteY38" fmla="*/ 3452103 h 3453191"/>
              <a:gd name="connsiteX39" fmla="*/ 93009 w 5810517"/>
              <a:gd name="connsiteY39" fmla="*/ 2135294 h 3453191"/>
              <a:gd name="connsiteX40" fmla="*/ 4775862 w 5810517"/>
              <a:gd name="connsiteY40" fmla="*/ 2169856 h 3453191"/>
              <a:gd name="connsiteX41" fmla="*/ 5796685 w 5810517"/>
              <a:gd name="connsiteY41" fmla="*/ 1319233 h 3453191"/>
              <a:gd name="connsiteX42" fmla="*/ 29918 w 5810517"/>
              <a:gd name="connsiteY42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95985 w 5810517"/>
              <a:gd name="connsiteY10" fmla="*/ 1098286 h 3453191"/>
              <a:gd name="connsiteX11" fmla="*/ 3789434 w 5810517"/>
              <a:gd name="connsiteY11" fmla="*/ 1322585 h 3453191"/>
              <a:gd name="connsiteX12" fmla="*/ 4075386 w 5810517"/>
              <a:gd name="connsiteY12" fmla="*/ 1345936 h 3453191"/>
              <a:gd name="connsiteX13" fmla="*/ 4062686 w 5810517"/>
              <a:gd name="connsiteY13" fmla="*/ 50536 h 3453191"/>
              <a:gd name="connsiteX14" fmla="*/ 4805636 w 5810517"/>
              <a:gd name="connsiteY14" fmla="*/ 50536 h 3453191"/>
              <a:gd name="connsiteX15" fmla="*/ 4805636 w 5810517"/>
              <a:gd name="connsiteY15" fmla="*/ 1320536 h 3453191"/>
              <a:gd name="connsiteX16" fmla="*/ 4932232 w 5810517"/>
              <a:gd name="connsiteY16" fmla="*/ 1309511 h 3453191"/>
              <a:gd name="connsiteX17" fmla="*/ 4975263 w 5810517"/>
              <a:gd name="connsiteY17" fmla="*/ 26779 h 3453191"/>
              <a:gd name="connsiteX18" fmla="*/ 5797069 w 5810517"/>
              <a:gd name="connsiteY18" fmla="*/ 40226 h 3453191"/>
              <a:gd name="connsiteX19" fmla="*/ 5810517 w 5810517"/>
              <a:gd name="connsiteY19" fmla="*/ 1278124 h 3453191"/>
              <a:gd name="connsiteX20" fmla="*/ 4762798 w 5810517"/>
              <a:gd name="connsiteY20" fmla="*/ 2222108 h 3453191"/>
              <a:gd name="connsiteX21" fmla="*/ 4769329 w 5810517"/>
              <a:gd name="connsiteY21" fmla="*/ 2158245 h 3453191"/>
              <a:gd name="connsiteX22" fmla="*/ 4775862 w 5810517"/>
              <a:gd name="connsiteY22" fmla="*/ 2156793 h 3453191"/>
              <a:gd name="connsiteX23" fmla="*/ 4815050 w 5810517"/>
              <a:gd name="connsiteY23" fmla="*/ 3410828 h 3453191"/>
              <a:gd name="connsiteX24" fmla="*/ 3965964 w 5810517"/>
              <a:gd name="connsiteY24" fmla="*/ 3423890 h 3453191"/>
              <a:gd name="connsiteX25" fmla="*/ 3992090 w 5810517"/>
              <a:gd name="connsiteY25" fmla="*/ 2169856 h 3453191"/>
              <a:gd name="connsiteX26" fmla="*/ 3756959 w 5810517"/>
              <a:gd name="connsiteY26" fmla="*/ 2209045 h 3453191"/>
              <a:gd name="connsiteX27" fmla="*/ 3770022 w 5810517"/>
              <a:gd name="connsiteY27" fmla="*/ 3397765 h 3453191"/>
              <a:gd name="connsiteX28" fmla="*/ 2947062 w 5810517"/>
              <a:gd name="connsiteY28" fmla="*/ 3410828 h 3453191"/>
              <a:gd name="connsiteX29" fmla="*/ 2976725 w 5810517"/>
              <a:gd name="connsiteY29" fmla="*/ 2170945 h 3453191"/>
              <a:gd name="connsiteX30" fmla="*/ 1783036 w 5810517"/>
              <a:gd name="connsiteY30" fmla="*/ 2133335 h 3453191"/>
              <a:gd name="connsiteX31" fmla="*/ 1763986 w 5810517"/>
              <a:gd name="connsiteY31" fmla="*/ 3428735 h 3453191"/>
              <a:gd name="connsiteX32" fmla="*/ 963886 w 5810517"/>
              <a:gd name="connsiteY32" fmla="*/ 3447785 h 3453191"/>
              <a:gd name="connsiteX33" fmla="*/ 963886 w 5810517"/>
              <a:gd name="connsiteY33" fmla="*/ 2133335 h 3453191"/>
              <a:gd name="connsiteX34" fmla="*/ 734630 w 5810517"/>
              <a:gd name="connsiteY34" fmla="*/ 2130396 h 3453191"/>
              <a:gd name="connsiteX35" fmla="*/ 671857 w 5810517"/>
              <a:gd name="connsiteY35" fmla="*/ 3453191 h 3453191"/>
              <a:gd name="connsiteX36" fmla="*/ 0 w 5810517"/>
              <a:gd name="connsiteY36" fmla="*/ 3452103 h 3453191"/>
              <a:gd name="connsiteX37" fmla="*/ 93009 w 5810517"/>
              <a:gd name="connsiteY37" fmla="*/ 2135294 h 3453191"/>
              <a:gd name="connsiteX38" fmla="*/ 4775862 w 5810517"/>
              <a:gd name="connsiteY38" fmla="*/ 2169856 h 3453191"/>
              <a:gd name="connsiteX39" fmla="*/ 5796685 w 5810517"/>
              <a:gd name="connsiteY39" fmla="*/ 1319233 h 3453191"/>
              <a:gd name="connsiteX40" fmla="*/ 29918 w 5810517"/>
              <a:gd name="connsiteY40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89434 w 5810517"/>
              <a:gd name="connsiteY10" fmla="*/ 1322585 h 3453191"/>
              <a:gd name="connsiteX11" fmla="*/ 4075386 w 5810517"/>
              <a:gd name="connsiteY11" fmla="*/ 1345936 h 3453191"/>
              <a:gd name="connsiteX12" fmla="*/ 4062686 w 5810517"/>
              <a:gd name="connsiteY12" fmla="*/ 50536 h 3453191"/>
              <a:gd name="connsiteX13" fmla="*/ 4805636 w 5810517"/>
              <a:gd name="connsiteY13" fmla="*/ 50536 h 3453191"/>
              <a:gd name="connsiteX14" fmla="*/ 4805636 w 5810517"/>
              <a:gd name="connsiteY14" fmla="*/ 1320536 h 3453191"/>
              <a:gd name="connsiteX15" fmla="*/ 4932232 w 5810517"/>
              <a:gd name="connsiteY15" fmla="*/ 1309511 h 3453191"/>
              <a:gd name="connsiteX16" fmla="*/ 4975263 w 5810517"/>
              <a:gd name="connsiteY16" fmla="*/ 26779 h 3453191"/>
              <a:gd name="connsiteX17" fmla="*/ 5797069 w 5810517"/>
              <a:gd name="connsiteY17" fmla="*/ 40226 h 3453191"/>
              <a:gd name="connsiteX18" fmla="*/ 5810517 w 5810517"/>
              <a:gd name="connsiteY18" fmla="*/ 1278124 h 3453191"/>
              <a:gd name="connsiteX19" fmla="*/ 4762798 w 5810517"/>
              <a:gd name="connsiteY19" fmla="*/ 2222108 h 3453191"/>
              <a:gd name="connsiteX20" fmla="*/ 4769329 w 5810517"/>
              <a:gd name="connsiteY20" fmla="*/ 2158245 h 3453191"/>
              <a:gd name="connsiteX21" fmla="*/ 4775862 w 5810517"/>
              <a:gd name="connsiteY21" fmla="*/ 2156793 h 3453191"/>
              <a:gd name="connsiteX22" fmla="*/ 4815050 w 5810517"/>
              <a:gd name="connsiteY22" fmla="*/ 3410828 h 3453191"/>
              <a:gd name="connsiteX23" fmla="*/ 3965964 w 5810517"/>
              <a:gd name="connsiteY23" fmla="*/ 3423890 h 3453191"/>
              <a:gd name="connsiteX24" fmla="*/ 3992090 w 5810517"/>
              <a:gd name="connsiteY24" fmla="*/ 2169856 h 3453191"/>
              <a:gd name="connsiteX25" fmla="*/ 3756959 w 5810517"/>
              <a:gd name="connsiteY25" fmla="*/ 2209045 h 3453191"/>
              <a:gd name="connsiteX26" fmla="*/ 3770022 w 5810517"/>
              <a:gd name="connsiteY26" fmla="*/ 3397765 h 3453191"/>
              <a:gd name="connsiteX27" fmla="*/ 2947062 w 5810517"/>
              <a:gd name="connsiteY27" fmla="*/ 3410828 h 3453191"/>
              <a:gd name="connsiteX28" fmla="*/ 2976725 w 5810517"/>
              <a:gd name="connsiteY28" fmla="*/ 2170945 h 3453191"/>
              <a:gd name="connsiteX29" fmla="*/ 1783036 w 5810517"/>
              <a:gd name="connsiteY29" fmla="*/ 2133335 h 3453191"/>
              <a:gd name="connsiteX30" fmla="*/ 1763986 w 5810517"/>
              <a:gd name="connsiteY30" fmla="*/ 3428735 h 3453191"/>
              <a:gd name="connsiteX31" fmla="*/ 963886 w 5810517"/>
              <a:gd name="connsiteY31" fmla="*/ 3447785 h 3453191"/>
              <a:gd name="connsiteX32" fmla="*/ 963886 w 5810517"/>
              <a:gd name="connsiteY32" fmla="*/ 2133335 h 3453191"/>
              <a:gd name="connsiteX33" fmla="*/ 734630 w 5810517"/>
              <a:gd name="connsiteY33" fmla="*/ 2130396 h 3453191"/>
              <a:gd name="connsiteX34" fmla="*/ 671857 w 5810517"/>
              <a:gd name="connsiteY34" fmla="*/ 3453191 h 3453191"/>
              <a:gd name="connsiteX35" fmla="*/ 0 w 5810517"/>
              <a:gd name="connsiteY35" fmla="*/ 3452103 h 3453191"/>
              <a:gd name="connsiteX36" fmla="*/ 93009 w 5810517"/>
              <a:gd name="connsiteY36" fmla="*/ 2135294 h 3453191"/>
              <a:gd name="connsiteX37" fmla="*/ 4775862 w 5810517"/>
              <a:gd name="connsiteY37" fmla="*/ 2169856 h 3453191"/>
              <a:gd name="connsiteX38" fmla="*/ 5796685 w 5810517"/>
              <a:gd name="connsiteY38" fmla="*/ 1319233 h 3453191"/>
              <a:gd name="connsiteX39" fmla="*/ 29918 w 5810517"/>
              <a:gd name="connsiteY39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89434 w 5810517"/>
              <a:gd name="connsiteY10" fmla="*/ 1322585 h 3453191"/>
              <a:gd name="connsiteX11" fmla="*/ 4075386 w 5810517"/>
              <a:gd name="connsiteY11" fmla="*/ 1345936 h 3453191"/>
              <a:gd name="connsiteX12" fmla="*/ 4805636 w 5810517"/>
              <a:gd name="connsiteY12" fmla="*/ 50536 h 3453191"/>
              <a:gd name="connsiteX13" fmla="*/ 4805636 w 5810517"/>
              <a:gd name="connsiteY13" fmla="*/ 1320536 h 3453191"/>
              <a:gd name="connsiteX14" fmla="*/ 4932232 w 5810517"/>
              <a:gd name="connsiteY14" fmla="*/ 1309511 h 3453191"/>
              <a:gd name="connsiteX15" fmla="*/ 4975263 w 5810517"/>
              <a:gd name="connsiteY15" fmla="*/ 26779 h 3453191"/>
              <a:gd name="connsiteX16" fmla="*/ 5797069 w 5810517"/>
              <a:gd name="connsiteY16" fmla="*/ 40226 h 3453191"/>
              <a:gd name="connsiteX17" fmla="*/ 5810517 w 5810517"/>
              <a:gd name="connsiteY17" fmla="*/ 1278124 h 3453191"/>
              <a:gd name="connsiteX18" fmla="*/ 4762798 w 5810517"/>
              <a:gd name="connsiteY18" fmla="*/ 2222108 h 3453191"/>
              <a:gd name="connsiteX19" fmla="*/ 4769329 w 5810517"/>
              <a:gd name="connsiteY19" fmla="*/ 2158245 h 3453191"/>
              <a:gd name="connsiteX20" fmla="*/ 4775862 w 5810517"/>
              <a:gd name="connsiteY20" fmla="*/ 2156793 h 3453191"/>
              <a:gd name="connsiteX21" fmla="*/ 4815050 w 5810517"/>
              <a:gd name="connsiteY21" fmla="*/ 3410828 h 3453191"/>
              <a:gd name="connsiteX22" fmla="*/ 3965964 w 5810517"/>
              <a:gd name="connsiteY22" fmla="*/ 3423890 h 3453191"/>
              <a:gd name="connsiteX23" fmla="*/ 3992090 w 5810517"/>
              <a:gd name="connsiteY23" fmla="*/ 2169856 h 3453191"/>
              <a:gd name="connsiteX24" fmla="*/ 3756959 w 5810517"/>
              <a:gd name="connsiteY24" fmla="*/ 2209045 h 3453191"/>
              <a:gd name="connsiteX25" fmla="*/ 3770022 w 5810517"/>
              <a:gd name="connsiteY25" fmla="*/ 3397765 h 3453191"/>
              <a:gd name="connsiteX26" fmla="*/ 2947062 w 5810517"/>
              <a:gd name="connsiteY26" fmla="*/ 3410828 h 3453191"/>
              <a:gd name="connsiteX27" fmla="*/ 2976725 w 5810517"/>
              <a:gd name="connsiteY27" fmla="*/ 2170945 h 3453191"/>
              <a:gd name="connsiteX28" fmla="*/ 1783036 w 5810517"/>
              <a:gd name="connsiteY28" fmla="*/ 2133335 h 3453191"/>
              <a:gd name="connsiteX29" fmla="*/ 1763986 w 5810517"/>
              <a:gd name="connsiteY29" fmla="*/ 3428735 h 3453191"/>
              <a:gd name="connsiteX30" fmla="*/ 963886 w 5810517"/>
              <a:gd name="connsiteY30" fmla="*/ 3447785 h 3453191"/>
              <a:gd name="connsiteX31" fmla="*/ 963886 w 5810517"/>
              <a:gd name="connsiteY31" fmla="*/ 2133335 h 3453191"/>
              <a:gd name="connsiteX32" fmla="*/ 734630 w 5810517"/>
              <a:gd name="connsiteY32" fmla="*/ 2130396 h 3453191"/>
              <a:gd name="connsiteX33" fmla="*/ 671857 w 5810517"/>
              <a:gd name="connsiteY33" fmla="*/ 3453191 h 3453191"/>
              <a:gd name="connsiteX34" fmla="*/ 0 w 5810517"/>
              <a:gd name="connsiteY34" fmla="*/ 3452103 h 3453191"/>
              <a:gd name="connsiteX35" fmla="*/ 93009 w 5810517"/>
              <a:gd name="connsiteY35" fmla="*/ 2135294 h 3453191"/>
              <a:gd name="connsiteX36" fmla="*/ 4775862 w 5810517"/>
              <a:gd name="connsiteY36" fmla="*/ 2169856 h 3453191"/>
              <a:gd name="connsiteX37" fmla="*/ 5796685 w 5810517"/>
              <a:gd name="connsiteY37" fmla="*/ 1319233 h 3453191"/>
              <a:gd name="connsiteX38" fmla="*/ 29918 w 5810517"/>
              <a:gd name="connsiteY38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89434 w 5810517"/>
              <a:gd name="connsiteY10" fmla="*/ 1322585 h 3453191"/>
              <a:gd name="connsiteX11" fmla="*/ 4075386 w 5810517"/>
              <a:gd name="connsiteY11" fmla="*/ 1345936 h 3453191"/>
              <a:gd name="connsiteX12" fmla="*/ 4805636 w 5810517"/>
              <a:gd name="connsiteY12" fmla="*/ 1320536 h 3453191"/>
              <a:gd name="connsiteX13" fmla="*/ 4932232 w 5810517"/>
              <a:gd name="connsiteY13" fmla="*/ 1309511 h 3453191"/>
              <a:gd name="connsiteX14" fmla="*/ 4975263 w 5810517"/>
              <a:gd name="connsiteY14" fmla="*/ 26779 h 3453191"/>
              <a:gd name="connsiteX15" fmla="*/ 5797069 w 5810517"/>
              <a:gd name="connsiteY15" fmla="*/ 40226 h 3453191"/>
              <a:gd name="connsiteX16" fmla="*/ 5810517 w 5810517"/>
              <a:gd name="connsiteY16" fmla="*/ 1278124 h 3453191"/>
              <a:gd name="connsiteX17" fmla="*/ 4762798 w 5810517"/>
              <a:gd name="connsiteY17" fmla="*/ 2222108 h 3453191"/>
              <a:gd name="connsiteX18" fmla="*/ 4769329 w 5810517"/>
              <a:gd name="connsiteY18" fmla="*/ 2158245 h 3453191"/>
              <a:gd name="connsiteX19" fmla="*/ 4775862 w 5810517"/>
              <a:gd name="connsiteY19" fmla="*/ 2156793 h 3453191"/>
              <a:gd name="connsiteX20" fmla="*/ 4815050 w 5810517"/>
              <a:gd name="connsiteY20" fmla="*/ 3410828 h 3453191"/>
              <a:gd name="connsiteX21" fmla="*/ 3965964 w 5810517"/>
              <a:gd name="connsiteY21" fmla="*/ 3423890 h 3453191"/>
              <a:gd name="connsiteX22" fmla="*/ 3992090 w 5810517"/>
              <a:gd name="connsiteY22" fmla="*/ 2169856 h 3453191"/>
              <a:gd name="connsiteX23" fmla="*/ 3756959 w 5810517"/>
              <a:gd name="connsiteY23" fmla="*/ 2209045 h 3453191"/>
              <a:gd name="connsiteX24" fmla="*/ 3770022 w 5810517"/>
              <a:gd name="connsiteY24" fmla="*/ 3397765 h 3453191"/>
              <a:gd name="connsiteX25" fmla="*/ 2947062 w 5810517"/>
              <a:gd name="connsiteY25" fmla="*/ 3410828 h 3453191"/>
              <a:gd name="connsiteX26" fmla="*/ 2976725 w 5810517"/>
              <a:gd name="connsiteY26" fmla="*/ 2170945 h 3453191"/>
              <a:gd name="connsiteX27" fmla="*/ 1783036 w 5810517"/>
              <a:gd name="connsiteY27" fmla="*/ 2133335 h 3453191"/>
              <a:gd name="connsiteX28" fmla="*/ 1763986 w 5810517"/>
              <a:gd name="connsiteY28" fmla="*/ 3428735 h 3453191"/>
              <a:gd name="connsiteX29" fmla="*/ 963886 w 5810517"/>
              <a:gd name="connsiteY29" fmla="*/ 3447785 h 3453191"/>
              <a:gd name="connsiteX30" fmla="*/ 963886 w 5810517"/>
              <a:gd name="connsiteY30" fmla="*/ 2133335 h 3453191"/>
              <a:gd name="connsiteX31" fmla="*/ 734630 w 5810517"/>
              <a:gd name="connsiteY31" fmla="*/ 2130396 h 3453191"/>
              <a:gd name="connsiteX32" fmla="*/ 671857 w 5810517"/>
              <a:gd name="connsiteY32" fmla="*/ 3453191 h 3453191"/>
              <a:gd name="connsiteX33" fmla="*/ 0 w 5810517"/>
              <a:gd name="connsiteY33" fmla="*/ 3452103 h 3453191"/>
              <a:gd name="connsiteX34" fmla="*/ 93009 w 5810517"/>
              <a:gd name="connsiteY34" fmla="*/ 2135294 h 3453191"/>
              <a:gd name="connsiteX35" fmla="*/ 4775862 w 5810517"/>
              <a:gd name="connsiteY35" fmla="*/ 2169856 h 3453191"/>
              <a:gd name="connsiteX36" fmla="*/ 5796685 w 5810517"/>
              <a:gd name="connsiteY36" fmla="*/ 1319233 h 3453191"/>
              <a:gd name="connsiteX37" fmla="*/ 29918 w 5810517"/>
              <a:gd name="connsiteY37" fmla="*/ 1287889 h 3453191"/>
              <a:gd name="connsiteX0" fmla="*/ 0 w 5808491"/>
              <a:gd name="connsiteY0" fmla="*/ 1282452 h 3453191"/>
              <a:gd name="connsiteX1" fmla="*/ 23002 w 5808491"/>
              <a:gd name="connsiteY1" fmla="*/ 1280584 h 3453191"/>
              <a:gd name="connsiteX2" fmla="*/ 3574 w 5808491"/>
              <a:gd name="connsiteY2" fmla="*/ 14213 h 3453191"/>
              <a:gd name="connsiteX3" fmla="*/ 779664 w 5808491"/>
              <a:gd name="connsiteY3" fmla="*/ 28999 h 3453191"/>
              <a:gd name="connsiteX4" fmla="*/ 745177 w 5808491"/>
              <a:gd name="connsiteY4" fmla="*/ 1294373 h 3453191"/>
              <a:gd name="connsiteX5" fmla="*/ 2009977 w 5808491"/>
              <a:gd name="connsiteY5" fmla="*/ 1238251 h 3453191"/>
              <a:gd name="connsiteX6" fmla="*/ 1990957 w 5808491"/>
              <a:gd name="connsiteY6" fmla="*/ 9525 h 3453191"/>
              <a:gd name="connsiteX7" fmla="*/ 2770796 w 5808491"/>
              <a:gd name="connsiteY7" fmla="*/ 0 h 3453191"/>
              <a:gd name="connsiteX8" fmla="*/ 2807083 w 5808491"/>
              <a:gd name="connsiteY8" fmla="*/ 1286208 h 3453191"/>
              <a:gd name="connsiteX9" fmla="*/ 2970511 w 5808491"/>
              <a:gd name="connsiteY9" fmla="*/ 1295400 h 3453191"/>
              <a:gd name="connsiteX10" fmla="*/ 3787408 w 5808491"/>
              <a:gd name="connsiteY10" fmla="*/ 1322585 h 3453191"/>
              <a:gd name="connsiteX11" fmla="*/ 4073360 w 5808491"/>
              <a:gd name="connsiteY11" fmla="*/ 1345936 h 3453191"/>
              <a:gd name="connsiteX12" fmla="*/ 4803610 w 5808491"/>
              <a:gd name="connsiteY12" fmla="*/ 1320536 h 3453191"/>
              <a:gd name="connsiteX13" fmla="*/ 4930206 w 5808491"/>
              <a:gd name="connsiteY13" fmla="*/ 1309511 h 3453191"/>
              <a:gd name="connsiteX14" fmla="*/ 4973237 w 5808491"/>
              <a:gd name="connsiteY14" fmla="*/ 26779 h 3453191"/>
              <a:gd name="connsiteX15" fmla="*/ 5795043 w 5808491"/>
              <a:gd name="connsiteY15" fmla="*/ 40226 h 3453191"/>
              <a:gd name="connsiteX16" fmla="*/ 5808491 w 5808491"/>
              <a:gd name="connsiteY16" fmla="*/ 1278124 h 3453191"/>
              <a:gd name="connsiteX17" fmla="*/ 4760772 w 5808491"/>
              <a:gd name="connsiteY17" fmla="*/ 2222108 h 3453191"/>
              <a:gd name="connsiteX18" fmla="*/ 4767303 w 5808491"/>
              <a:gd name="connsiteY18" fmla="*/ 2158245 h 3453191"/>
              <a:gd name="connsiteX19" fmla="*/ 4773836 w 5808491"/>
              <a:gd name="connsiteY19" fmla="*/ 2156793 h 3453191"/>
              <a:gd name="connsiteX20" fmla="*/ 4813024 w 5808491"/>
              <a:gd name="connsiteY20" fmla="*/ 3410828 h 3453191"/>
              <a:gd name="connsiteX21" fmla="*/ 3963938 w 5808491"/>
              <a:gd name="connsiteY21" fmla="*/ 3423890 h 3453191"/>
              <a:gd name="connsiteX22" fmla="*/ 3990064 w 5808491"/>
              <a:gd name="connsiteY22" fmla="*/ 2169856 h 3453191"/>
              <a:gd name="connsiteX23" fmla="*/ 3754933 w 5808491"/>
              <a:gd name="connsiteY23" fmla="*/ 2209045 h 3453191"/>
              <a:gd name="connsiteX24" fmla="*/ 3767996 w 5808491"/>
              <a:gd name="connsiteY24" fmla="*/ 3397765 h 3453191"/>
              <a:gd name="connsiteX25" fmla="*/ 2945036 w 5808491"/>
              <a:gd name="connsiteY25" fmla="*/ 3410828 h 3453191"/>
              <a:gd name="connsiteX26" fmla="*/ 2974699 w 5808491"/>
              <a:gd name="connsiteY26" fmla="*/ 2170945 h 3453191"/>
              <a:gd name="connsiteX27" fmla="*/ 1781010 w 5808491"/>
              <a:gd name="connsiteY27" fmla="*/ 2133335 h 3453191"/>
              <a:gd name="connsiteX28" fmla="*/ 1761960 w 5808491"/>
              <a:gd name="connsiteY28" fmla="*/ 3428735 h 3453191"/>
              <a:gd name="connsiteX29" fmla="*/ 961860 w 5808491"/>
              <a:gd name="connsiteY29" fmla="*/ 3447785 h 3453191"/>
              <a:gd name="connsiteX30" fmla="*/ 961860 w 5808491"/>
              <a:gd name="connsiteY30" fmla="*/ 2133335 h 3453191"/>
              <a:gd name="connsiteX31" fmla="*/ 732604 w 5808491"/>
              <a:gd name="connsiteY31" fmla="*/ 2130396 h 3453191"/>
              <a:gd name="connsiteX32" fmla="*/ 669831 w 5808491"/>
              <a:gd name="connsiteY32" fmla="*/ 3453191 h 3453191"/>
              <a:gd name="connsiteX33" fmla="*/ 90983 w 5808491"/>
              <a:gd name="connsiteY33" fmla="*/ 2135294 h 3453191"/>
              <a:gd name="connsiteX34" fmla="*/ 4773836 w 5808491"/>
              <a:gd name="connsiteY34" fmla="*/ 2169856 h 3453191"/>
              <a:gd name="connsiteX35" fmla="*/ 5794659 w 5808491"/>
              <a:gd name="connsiteY35" fmla="*/ 1319233 h 3453191"/>
              <a:gd name="connsiteX36" fmla="*/ 27892 w 5808491"/>
              <a:gd name="connsiteY36" fmla="*/ 1287889 h 3453191"/>
              <a:gd name="connsiteX0" fmla="*/ 0 w 5808491"/>
              <a:gd name="connsiteY0" fmla="*/ 1282452 h 3453191"/>
              <a:gd name="connsiteX1" fmla="*/ 23002 w 5808491"/>
              <a:gd name="connsiteY1" fmla="*/ 1280584 h 3453191"/>
              <a:gd name="connsiteX2" fmla="*/ 3574 w 5808491"/>
              <a:gd name="connsiteY2" fmla="*/ 14213 h 3453191"/>
              <a:gd name="connsiteX3" fmla="*/ 779664 w 5808491"/>
              <a:gd name="connsiteY3" fmla="*/ 28999 h 3453191"/>
              <a:gd name="connsiteX4" fmla="*/ 745177 w 5808491"/>
              <a:gd name="connsiteY4" fmla="*/ 1294373 h 3453191"/>
              <a:gd name="connsiteX5" fmla="*/ 2009977 w 5808491"/>
              <a:gd name="connsiteY5" fmla="*/ 1238251 h 3453191"/>
              <a:gd name="connsiteX6" fmla="*/ 1990957 w 5808491"/>
              <a:gd name="connsiteY6" fmla="*/ 9525 h 3453191"/>
              <a:gd name="connsiteX7" fmla="*/ 2770796 w 5808491"/>
              <a:gd name="connsiteY7" fmla="*/ 0 h 3453191"/>
              <a:gd name="connsiteX8" fmla="*/ 2807083 w 5808491"/>
              <a:gd name="connsiteY8" fmla="*/ 1286208 h 3453191"/>
              <a:gd name="connsiteX9" fmla="*/ 2970511 w 5808491"/>
              <a:gd name="connsiteY9" fmla="*/ 1295400 h 3453191"/>
              <a:gd name="connsiteX10" fmla="*/ 3787408 w 5808491"/>
              <a:gd name="connsiteY10" fmla="*/ 1322585 h 3453191"/>
              <a:gd name="connsiteX11" fmla="*/ 4073360 w 5808491"/>
              <a:gd name="connsiteY11" fmla="*/ 1345936 h 3453191"/>
              <a:gd name="connsiteX12" fmla="*/ 4803610 w 5808491"/>
              <a:gd name="connsiteY12" fmla="*/ 1320536 h 3453191"/>
              <a:gd name="connsiteX13" fmla="*/ 4930206 w 5808491"/>
              <a:gd name="connsiteY13" fmla="*/ 1309511 h 3453191"/>
              <a:gd name="connsiteX14" fmla="*/ 4973237 w 5808491"/>
              <a:gd name="connsiteY14" fmla="*/ 26779 h 3453191"/>
              <a:gd name="connsiteX15" fmla="*/ 5795043 w 5808491"/>
              <a:gd name="connsiteY15" fmla="*/ 40226 h 3453191"/>
              <a:gd name="connsiteX16" fmla="*/ 5808491 w 5808491"/>
              <a:gd name="connsiteY16" fmla="*/ 1278124 h 3453191"/>
              <a:gd name="connsiteX17" fmla="*/ 4760772 w 5808491"/>
              <a:gd name="connsiteY17" fmla="*/ 2222108 h 3453191"/>
              <a:gd name="connsiteX18" fmla="*/ 4767303 w 5808491"/>
              <a:gd name="connsiteY18" fmla="*/ 2158245 h 3453191"/>
              <a:gd name="connsiteX19" fmla="*/ 4773836 w 5808491"/>
              <a:gd name="connsiteY19" fmla="*/ 2156793 h 3453191"/>
              <a:gd name="connsiteX20" fmla="*/ 4813024 w 5808491"/>
              <a:gd name="connsiteY20" fmla="*/ 3410828 h 3453191"/>
              <a:gd name="connsiteX21" fmla="*/ 3963938 w 5808491"/>
              <a:gd name="connsiteY21" fmla="*/ 3423890 h 3453191"/>
              <a:gd name="connsiteX22" fmla="*/ 3990064 w 5808491"/>
              <a:gd name="connsiteY22" fmla="*/ 2169856 h 3453191"/>
              <a:gd name="connsiteX23" fmla="*/ 3754933 w 5808491"/>
              <a:gd name="connsiteY23" fmla="*/ 2209045 h 3453191"/>
              <a:gd name="connsiteX24" fmla="*/ 3767996 w 5808491"/>
              <a:gd name="connsiteY24" fmla="*/ 3397765 h 3453191"/>
              <a:gd name="connsiteX25" fmla="*/ 2945036 w 5808491"/>
              <a:gd name="connsiteY25" fmla="*/ 3410828 h 3453191"/>
              <a:gd name="connsiteX26" fmla="*/ 2974699 w 5808491"/>
              <a:gd name="connsiteY26" fmla="*/ 2170945 h 3453191"/>
              <a:gd name="connsiteX27" fmla="*/ 1781010 w 5808491"/>
              <a:gd name="connsiteY27" fmla="*/ 2133335 h 3453191"/>
              <a:gd name="connsiteX28" fmla="*/ 1761960 w 5808491"/>
              <a:gd name="connsiteY28" fmla="*/ 3428735 h 3453191"/>
              <a:gd name="connsiteX29" fmla="*/ 961860 w 5808491"/>
              <a:gd name="connsiteY29" fmla="*/ 3447785 h 3453191"/>
              <a:gd name="connsiteX30" fmla="*/ 961860 w 5808491"/>
              <a:gd name="connsiteY30" fmla="*/ 2133335 h 3453191"/>
              <a:gd name="connsiteX31" fmla="*/ 732604 w 5808491"/>
              <a:gd name="connsiteY31" fmla="*/ 2130396 h 3453191"/>
              <a:gd name="connsiteX32" fmla="*/ 669831 w 5808491"/>
              <a:gd name="connsiteY32" fmla="*/ 3453191 h 3453191"/>
              <a:gd name="connsiteX33" fmla="*/ 4773836 w 5808491"/>
              <a:gd name="connsiteY33" fmla="*/ 2169856 h 3453191"/>
              <a:gd name="connsiteX34" fmla="*/ 5794659 w 5808491"/>
              <a:gd name="connsiteY34" fmla="*/ 1319233 h 3453191"/>
              <a:gd name="connsiteX35" fmla="*/ 27892 w 5808491"/>
              <a:gd name="connsiteY35" fmla="*/ 1287889 h 3453191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781010 w 5808491"/>
              <a:gd name="connsiteY27" fmla="*/ 2133335 h 3447785"/>
              <a:gd name="connsiteX28" fmla="*/ 1761960 w 5808491"/>
              <a:gd name="connsiteY28" fmla="*/ 3428735 h 3447785"/>
              <a:gd name="connsiteX29" fmla="*/ 961860 w 5808491"/>
              <a:gd name="connsiteY29" fmla="*/ 3447785 h 3447785"/>
              <a:gd name="connsiteX30" fmla="*/ 961860 w 5808491"/>
              <a:gd name="connsiteY30" fmla="*/ 2133335 h 3447785"/>
              <a:gd name="connsiteX31" fmla="*/ 732604 w 5808491"/>
              <a:gd name="connsiteY31" fmla="*/ 2130396 h 3447785"/>
              <a:gd name="connsiteX32" fmla="*/ 736402 w 5808491"/>
              <a:gd name="connsiteY32" fmla="*/ 2100641 h 3447785"/>
              <a:gd name="connsiteX33" fmla="*/ 4773836 w 5808491"/>
              <a:gd name="connsiteY33" fmla="*/ 2169856 h 3447785"/>
              <a:gd name="connsiteX34" fmla="*/ 5794659 w 5808491"/>
              <a:gd name="connsiteY34" fmla="*/ 1319233 h 3447785"/>
              <a:gd name="connsiteX35" fmla="*/ 27892 w 5808491"/>
              <a:gd name="connsiteY35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781010 w 5808491"/>
              <a:gd name="connsiteY27" fmla="*/ 2133335 h 3447785"/>
              <a:gd name="connsiteX28" fmla="*/ 1772221 w 5808491"/>
              <a:gd name="connsiteY28" fmla="*/ 2571751 h 3447785"/>
              <a:gd name="connsiteX29" fmla="*/ 1761960 w 5808491"/>
              <a:gd name="connsiteY29" fmla="*/ 3428735 h 3447785"/>
              <a:gd name="connsiteX30" fmla="*/ 961860 w 5808491"/>
              <a:gd name="connsiteY30" fmla="*/ 3447785 h 3447785"/>
              <a:gd name="connsiteX31" fmla="*/ 961860 w 5808491"/>
              <a:gd name="connsiteY31" fmla="*/ 2133335 h 3447785"/>
              <a:gd name="connsiteX32" fmla="*/ 732604 w 5808491"/>
              <a:gd name="connsiteY32" fmla="*/ 2130396 h 3447785"/>
              <a:gd name="connsiteX33" fmla="*/ 736402 w 5808491"/>
              <a:gd name="connsiteY33" fmla="*/ 2100641 h 3447785"/>
              <a:gd name="connsiteX34" fmla="*/ 4773836 w 5808491"/>
              <a:gd name="connsiteY34" fmla="*/ 2169856 h 3447785"/>
              <a:gd name="connsiteX35" fmla="*/ 5794659 w 5808491"/>
              <a:gd name="connsiteY35" fmla="*/ 1319233 h 3447785"/>
              <a:gd name="connsiteX36" fmla="*/ 27892 w 5808491"/>
              <a:gd name="connsiteY36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781010 w 5808491"/>
              <a:gd name="connsiteY27" fmla="*/ 2133335 h 3447785"/>
              <a:gd name="connsiteX28" fmla="*/ 1781731 w 5808491"/>
              <a:gd name="connsiteY28" fmla="*/ 2352676 h 3447785"/>
              <a:gd name="connsiteX29" fmla="*/ 1772221 w 5808491"/>
              <a:gd name="connsiteY29" fmla="*/ 25717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072657 w 5808491"/>
              <a:gd name="connsiteY27" fmla="*/ 2939785 h 3447785"/>
              <a:gd name="connsiteX28" fmla="*/ 1781731 w 5808491"/>
              <a:gd name="connsiteY28" fmla="*/ 2352676 h 3447785"/>
              <a:gd name="connsiteX29" fmla="*/ 1772221 w 5808491"/>
              <a:gd name="connsiteY29" fmla="*/ 25717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072657 w 5808491"/>
              <a:gd name="connsiteY27" fmla="*/ 2939785 h 3447785"/>
              <a:gd name="connsiteX28" fmla="*/ 1997296 w 5808491"/>
              <a:gd name="connsiteY28" fmla="*/ 2130426 h 3447785"/>
              <a:gd name="connsiteX29" fmla="*/ 1772221 w 5808491"/>
              <a:gd name="connsiteY29" fmla="*/ 25717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072657 w 5808491"/>
              <a:gd name="connsiteY27" fmla="*/ 2939785 h 3447785"/>
              <a:gd name="connsiteX28" fmla="*/ 1997296 w 5808491"/>
              <a:gd name="connsiteY28" fmla="*/ 2130426 h 3447785"/>
              <a:gd name="connsiteX29" fmla="*/ 1791241 w 5808491"/>
              <a:gd name="connsiteY29" fmla="*/ 21018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958534 w 5808491"/>
              <a:gd name="connsiteY27" fmla="*/ 3365235 h 3447785"/>
              <a:gd name="connsiteX28" fmla="*/ 1997296 w 5808491"/>
              <a:gd name="connsiteY28" fmla="*/ 2130426 h 3447785"/>
              <a:gd name="connsiteX29" fmla="*/ 1791241 w 5808491"/>
              <a:gd name="connsiteY29" fmla="*/ 21018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231882 w 5808491"/>
              <a:gd name="connsiteY27" fmla="*/ 3054351 h 3447785"/>
              <a:gd name="connsiteX28" fmla="*/ 1958534 w 5808491"/>
              <a:gd name="connsiteY28" fmla="*/ 3365235 h 3447785"/>
              <a:gd name="connsiteX29" fmla="*/ 1997296 w 5808491"/>
              <a:gd name="connsiteY29" fmla="*/ 2130426 h 3447785"/>
              <a:gd name="connsiteX30" fmla="*/ 1791241 w 5808491"/>
              <a:gd name="connsiteY30" fmla="*/ 2101851 h 3447785"/>
              <a:gd name="connsiteX31" fmla="*/ 1761960 w 5808491"/>
              <a:gd name="connsiteY31" fmla="*/ 3428735 h 3447785"/>
              <a:gd name="connsiteX32" fmla="*/ 961860 w 5808491"/>
              <a:gd name="connsiteY32" fmla="*/ 3447785 h 3447785"/>
              <a:gd name="connsiteX33" fmla="*/ 961860 w 5808491"/>
              <a:gd name="connsiteY33" fmla="*/ 2133335 h 3447785"/>
              <a:gd name="connsiteX34" fmla="*/ 732604 w 5808491"/>
              <a:gd name="connsiteY34" fmla="*/ 2130396 h 3447785"/>
              <a:gd name="connsiteX35" fmla="*/ 736402 w 5808491"/>
              <a:gd name="connsiteY35" fmla="*/ 2100641 h 3447785"/>
              <a:gd name="connsiteX36" fmla="*/ 4773836 w 5808491"/>
              <a:gd name="connsiteY36" fmla="*/ 2169856 h 3447785"/>
              <a:gd name="connsiteX37" fmla="*/ 5794659 w 5808491"/>
              <a:gd name="connsiteY37" fmla="*/ 1319233 h 3447785"/>
              <a:gd name="connsiteX38" fmla="*/ 27892 w 5808491"/>
              <a:gd name="connsiteY38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789815 w 5808491"/>
              <a:gd name="connsiteY27" fmla="*/ 3416301 h 3447785"/>
              <a:gd name="connsiteX28" fmla="*/ 1958534 w 5808491"/>
              <a:gd name="connsiteY28" fmla="*/ 3365235 h 3447785"/>
              <a:gd name="connsiteX29" fmla="*/ 1997296 w 5808491"/>
              <a:gd name="connsiteY29" fmla="*/ 2130426 h 3447785"/>
              <a:gd name="connsiteX30" fmla="*/ 1791241 w 5808491"/>
              <a:gd name="connsiteY30" fmla="*/ 2101851 h 3447785"/>
              <a:gd name="connsiteX31" fmla="*/ 1761960 w 5808491"/>
              <a:gd name="connsiteY31" fmla="*/ 3428735 h 3447785"/>
              <a:gd name="connsiteX32" fmla="*/ 961860 w 5808491"/>
              <a:gd name="connsiteY32" fmla="*/ 3447785 h 3447785"/>
              <a:gd name="connsiteX33" fmla="*/ 961860 w 5808491"/>
              <a:gd name="connsiteY33" fmla="*/ 2133335 h 3447785"/>
              <a:gd name="connsiteX34" fmla="*/ 732604 w 5808491"/>
              <a:gd name="connsiteY34" fmla="*/ 2130396 h 3447785"/>
              <a:gd name="connsiteX35" fmla="*/ 736402 w 5808491"/>
              <a:gd name="connsiteY35" fmla="*/ 2100641 h 3447785"/>
              <a:gd name="connsiteX36" fmla="*/ 4773836 w 5808491"/>
              <a:gd name="connsiteY36" fmla="*/ 2169856 h 3447785"/>
              <a:gd name="connsiteX37" fmla="*/ 5794659 w 5808491"/>
              <a:gd name="connsiteY37" fmla="*/ 1319233 h 3447785"/>
              <a:gd name="connsiteX38" fmla="*/ 27892 w 5808491"/>
              <a:gd name="connsiteY38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789815 w 5808491"/>
              <a:gd name="connsiteY27" fmla="*/ 3416301 h 3447785"/>
              <a:gd name="connsiteX28" fmla="*/ 1958534 w 5808491"/>
              <a:gd name="connsiteY28" fmla="*/ 3409685 h 3447785"/>
              <a:gd name="connsiteX29" fmla="*/ 1997296 w 5808491"/>
              <a:gd name="connsiteY29" fmla="*/ 2130426 h 3447785"/>
              <a:gd name="connsiteX30" fmla="*/ 1791241 w 5808491"/>
              <a:gd name="connsiteY30" fmla="*/ 2101851 h 3447785"/>
              <a:gd name="connsiteX31" fmla="*/ 1761960 w 5808491"/>
              <a:gd name="connsiteY31" fmla="*/ 3428735 h 3447785"/>
              <a:gd name="connsiteX32" fmla="*/ 961860 w 5808491"/>
              <a:gd name="connsiteY32" fmla="*/ 3447785 h 3447785"/>
              <a:gd name="connsiteX33" fmla="*/ 961860 w 5808491"/>
              <a:gd name="connsiteY33" fmla="*/ 2133335 h 3447785"/>
              <a:gd name="connsiteX34" fmla="*/ 732604 w 5808491"/>
              <a:gd name="connsiteY34" fmla="*/ 2130396 h 3447785"/>
              <a:gd name="connsiteX35" fmla="*/ 736402 w 5808491"/>
              <a:gd name="connsiteY35" fmla="*/ 2100641 h 3447785"/>
              <a:gd name="connsiteX36" fmla="*/ 4773836 w 5808491"/>
              <a:gd name="connsiteY36" fmla="*/ 2169856 h 3447785"/>
              <a:gd name="connsiteX37" fmla="*/ 5794659 w 5808491"/>
              <a:gd name="connsiteY37" fmla="*/ 1319233 h 3447785"/>
              <a:gd name="connsiteX38" fmla="*/ 27892 w 5808491"/>
              <a:gd name="connsiteY38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878577 w 5808491"/>
              <a:gd name="connsiteY27" fmla="*/ 29019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783475 w 5808491"/>
              <a:gd name="connsiteY27" fmla="*/ 21272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39195 h 3447785"/>
              <a:gd name="connsiteX27" fmla="*/ 2783475 w 5808491"/>
              <a:gd name="connsiteY27" fmla="*/ 21272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83077 w 5808491"/>
              <a:gd name="connsiteY25" fmla="*/ 3398128 h 3447785"/>
              <a:gd name="connsiteX26" fmla="*/ 2974699 w 5808491"/>
              <a:gd name="connsiteY26" fmla="*/ 2139195 h 3447785"/>
              <a:gd name="connsiteX27" fmla="*/ 2783475 w 5808491"/>
              <a:gd name="connsiteY27" fmla="*/ 21272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94659 w 5808491"/>
              <a:gd name="connsiteY39" fmla="*/ 1319233 h 3447785"/>
              <a:gd name="connsiteX40" fmla="*/ 27892 w 5808491"/>
              <a:gd name="connsiteY40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94659 w 5808491"/>
              <a:gd name="connsiteY39" fmla="*/ 1319233 h 3447785"/>
              <a:gd name="connsiteX40" fmla="*/ 27892 w 5808491"/>
              <a:gd name="connsiteY40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82368 w 5808491"/>
              <a:gd name="connsiteY39" fmla="*/ 2165351 h 3447785"/>
              <a:gd name="connsiteX40" fmla="*/ 5794659 w 5808491"/>
              <a:gd name="connsiteY40" fmla="*/ 1319233 h 3447785"/>
              <a:gd name="connsiteX41" fmla="*/ 27892 w 5808491"/>
              <a:gd name="connsiteY41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82368 w 5808491"/>
              <a:gd name="connsiteY39" fmla="*/ 2165351 h 3447785"/>
              <a:gd name="connsiteX40" fmla="*/ 5794659 w 5808491"/>
              <a:gd name="connsiteY40" fmla="*/ 1319233 h 3447785"/>
              <a:gd name="connsiteX41" fmla="*/ 27892 w 5808491"/>
              <a:gd name="connsiteY41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82368 w 5808491"/>
              <a:gd name="connsiteY39" fmla="*/ 2165351 h 3447785"/>
              <a:gd name="connsiteX40" fmla="*/ 5794659 w 5808491"/>
              <a:gd name="connsiteY40" fmla="*/ 1319233 h 3447785"/>
              <a:gd name="connsiteX41" fmla="*/ 27892 w 5808491"/>
              <a:gd name="connsiteY41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20107 w 5808491"/>
              <a:gd name="connsiteY18" fmla="*/ 2343151 h 3447785"/>
              <a:gd name="connsiteX19" fmla="*/ 4767303 w 5808491"/>
              <a:gd name="connsiteY19" fmla="*/ 2158245 h 3447785"/>
              <a:gd name="connsiteX20" fmla="*/ 4773836 w 5808491"/>
              <a:gd name="connsiteY20" fmla="*/ 2156793 h 3447785"/>
              <a:gd name="connsiteX21" fmla="*/ 4793304 w 5808491"/>
              <a:gd name="connsiteY21" fmla="*/ 2374901 h 3447785"/>
              <a:gd name="connsiteX22" fmla="*/ 4813024 w 5808491"/>
              <a:gd name="connsiteY22" fmla="*/ 3410828 h 3447785"/>
              <a:gd name="connsiteX23" fmla="*/ 3963938 w 5808491"/>
              <a:gd name="connsiteY23" fmla="*/ 3423890 h 3447785"/>
              <a:gd name="connsiteX24" fmla="*/ 3990064 w 5808491"/>
              <a:gd name="connsiteY24" fmla="*/ 2169856 h 3447785"/>
              <a:gd name="connsiteX25" fmla="*/ 3754933 w 5808491"/>
              <a:gd name="connsiteY25" fmla="*/ 2209045 h 3447785"/>
              <a:gd name="connsiteX26" fmla="*/ 3767996 w 5808491"/>
              <a:gd name="connsiteY26" fmla="*/ 3397765 h 3447785"/>
              <a:gd name="connsiteX27" fmla="*/ 2983077 w 5808491"/>
              <a:gd name="connsiteY27" fmla="*/ 3398128 h 3447785"/>
              <a:gd name="connsiteX28" fmla="*/ 2974699 w 5808491"/>
              <a:gd name="connsiteY28" fmla="*/ 2139195 h 3447785"/>
              <a:gd name="connsiteX29" fmla="*/ 2783475 w 5808491"/>
              <a:gd name="connsiteY29" fmla="*/ 2127251 h 3447785"/>
              <a:gd name="connsiteX30" fmla="*/ 2789815 w 5808491"/>
              <a:gd name="connsiteY30" fmla="*/ 3416301 h 3447785"/>
              <a:gd name="connsiteX31" fmla="*/ 1958534 w 5808491"/>
              <a:gd name="connsiteY31" fmla="*/ 3409685 h 3447785"/>
              <a:gd name="connsiteX32" fmla="*/ 1997296 w 5808491"/>
              <a:gd name="connsiteY32" fmla="*/ 2130426 h 3447785"/>
              <a:gd name="connsiteX33" fmla="*/ 1791241 w 5808491"/>
              <a:gd name="connsiteY33" fmla="*/ 2101851 h 3447785"/>
              <a:gd name="connsiteX34" fmla="*/ 1761960 w 5808491"/>
              <a:gd name="connsiteY34" fmla="*/ 3428735 h 3447785"/>
              <a:gd name="connsiteX35" fmla="*/ 961860 w 5808491"/>
              <a:gd name="connsiteY35" fmla="*/ 3447785 h 3447785"/>
              <a:gd name="connsiteX36" fmla="*/ 961860 w 5808491"/>
              <a:gd name="connsiteY36" fmla="*/ 2133335 h 3447785"/>
              <a:gd name="connsiteX37" fmla="*/ 732604 w 5808491"/>
              <a:gd name="connsiteY37" fmla="*/ 2130396 h 3447785"/>
              <a:gd name="connsiteX38" fmla="*/ 736402 w 5808491"/>
              <a:gd name="connsiteY38" fmla="*/ 2100641 h 3447785"/>
              <a:gd name="connsiteX39" fmla="*/ 4773836 w 5808491"/>
              <a:gd name="connsiteY39" fmla="*/ 2169856 h 3447785"/>
              <a:gd name="connsiteX40" fmla="*/ 5782368 w 5808491"/>
              <a:gd name="connsiteY40" fmla="*/ 2165351 h 3447785"/>
              <a:gd name="connsiteX41" fmla="*/ 5794659 w 5808491"/>
              <a:gd name="connsiteY41" fmla="*/ 1319233 h 3447785"/>
              <a:gd name="connsiteX42" fmla="*/ 27892 w 5808491"/>
              <a:gd name="connsiteY42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45467 w 5808491"/>
              <a:gd name="connsiteY18" fmla="*/ 2165351 h 3447785"/>
              <a:gd name="connsiteX19" fmla="*/ 4767303 w 5808491"/>
              <a:gd name="connsiteY19" fmla="*/ 2158245 h 3447785"/>
              <a:gd name="connsiteX20" fmla="*/ 4773836 w 5808491"/>
              <a:gd name="connsiteY20" fmla="*/ 2156793 h 3447785"/>
              <a:gd name="connsiteX21" fmla="*/ 4793304 w 5808491"/>
              <a:gd name="connsiteY21" fmla="*/ 2374901 h 3447785"/>
              <a:gd name="connsiteX22" fmla="*/ 4813024 w 5808491"/>
              <a:gd name="connsiteY22" fmla="*/ 3410828 h 3447785"/>
              <a:gd name="connsiteX23" fmla="*/ 3963938 w 5808491"/>
              <a:gd name="connsiteY23" fmla="*/ 3423890 h 3447785"/>
              <a:gd name="connsiteX24" fmla="*/ 3990064 w 5808491"/>
              <a:gd name="connsiteY24" fmla="*/ 2169856 h 3447785"/>
              <a:gd name="connsiteX25" fmla="*/ 3754933 w 5808491"/>
              <a:gd name="connsiteY25" fmla="*/ 2209045 h 3447785"/>
              <a:gd name="connsiteX26" fmla="*/ 3767996 w 5808491"/>
              <a:gd name="connsiteY26" fmla="*/ 3397765 h 3447785"/>
              <a:gd name="connsiteX27" fmla="*/ 2983077 w 5808491"/>
              <a:gd name="connsiteY27" fmla="*/ 3398128 h 3447785"/>
              <a:gd name="connsiteX28" fmla="*/ 2974699 w 5808491"/>
              <a:gd name="connsiteY28" fmla="*/ 2139195 h 3447785"/>
              <a:gd name="connsiteX29" fmla="*/ 2783475 w 5808491"/>
              <a:gd name="connsiteY29" fmla="*/ 2127251 h 3447785"/>
              <a:gd name="connsiteX30" fmla="*/ 2789815 w 5808491"/>
              <a:gd name="connsiteY30" fmla="*/ 3416301 h 3447785"/>
              <a:gd name="connsiteX31" fmla="*/ 1958534 w 5808491"/>
              <a:gd name="connsiteY31" fmla="*/ 3409685 h 3447785"/>
              <a:gd name="connsiteX32" fmla="*/ 1997296 w 5808491"/>
              <a:gd name="connsiteY32" fmla="*/ 2130426 h 3447785"/>
              <a:gd name="connsiteX33" fmla="*/ 1791241 w 5808491"/>
              <a:gd name="connsiteY33" fmla="*/ 2101851 h 3447785"/>
              <a:gd name="connsiteX34" fmla="*/ 1761960 w 5808491"/>
              <a:gd name="connsiteY34" fmla="*/ 3428735 h 3447785"/>
              <a:gd name="connsiteX35" fmla="*/ 961860 w 5808491"/>
              <a:gd name="connsiteY35" fmla="*/ 3447785 h 3447785"/>
              <a:gd name="connsiteX36" fmla="*/ 961860 w 5808491"/>
              <a:gd name="connsiteY36" fmla="*/ 2133335 h 3447785"/>
              <a:gd name="connsiteX37" fmla="*/ 732604 w 5808491"/>
              <a:gd name="connsiteY37" fmla="*/ 2130396 h 3447785"/>
              <a:gd name="connsiteX38" fmla="*/ 736402 w 5808491"/>
              <a:gd name="connsiteY38" fmla="*/ 2100641 h 3447785"/>
              <a:gd name="connsiteX39" fmla="*/ 4773836 w 5808491"/>
              <a:gd name="connsiteY39" fmla="*/ 2169856 h 3447785"/>
              <a:gd name="connsiteX40" fmla="*/ 5782368 w 5808491"/>
              <a:gd name="connsiteY40" fmla="*/ 2165351 h 3447785"/>
              <a:gd name="connsiteX41" fmla="*/ 5794659 w 5808491"/>
              <a:gd name="connsiteY41" fmla="*/ 1319233 h 3447785"/>
              <a:gd name="connsiteX42" fmla="*/ 27892 w 5808491"/>
              <a:gd name="connsiteY42" fmla="*/ 1287889 h 3447785"/>
              <a:gd name="connsiteX0" fmla="*/ 0 w 5808491"/>
              <a:gd name="connsiteY0" fmla="*/ 1282452 h 3487100"/>
              <a:gd name="connsiteX1" fmla="*/ 23002 w 5808491"/>
              <a:gd name="connsiteY1" fmla="*/ 1280584 h 3487100"/>
              <a:gd name="connsiteX2" fmla="*/ 3574 w 5808491"/>
              <a:gd name="connsiteY2" fmla="*/ 14213 h 3487100"/>
              <a:gd name="connsiteX3" fmla="*/ 779664 w 5808491"/>
              <a:gd name="connsiteY3" fmla="*/ 28999 h 3487100"/>
              <a:gd name="connsiteX4" fmla="*/ 745177 w 5808491"/>
              <a:gd name="connsiteY4" fmla="*/ 1294373 h 3487100"/>
              <a:gd name="connsiteX5" fmla="*/ 2009977 w 5808491"/>
              <a:gd name="connsiteY5" fmla="*/ 1238251 h 3487100"/>
              <a:gd name="connsiteX6" fmla="*/ 1990957 w 5808491"/>
              <a:gd name="connsiteY6" fmla="*/ 9525 h 3487100"/>
              <a:gd name="connsiteX7" fmla="*/ 2770796 w 5808491"/>
              <a:gd name="connsiteY7" fmla="*/ 0 h 3487100"/>
              <a:gd name="connsiteX8" fmla="*/ 2807083 w 5808491"/>
              <a:gd name="connsiteY8" fmla="*/ 1286208 h 3487100"/>
              <a:gd name="connsiteX9" fmla="*/ 2970511 w 5808491"/>
              <a:gd name="connsiteY9" fmla="*/ 1295400 h 3487100"/>
              <a:gd name="connsiteX10" fmla="*/ 3787408 w 5808491"/>
              <a:gd name="connsiteY10" fmla="*/ 1322585 h 3487100"/>
              <a:gd name="connsiteX11" fmla="*/ 4073360 w 5808491"/>
              <a:gd name="connsiteY11" fmla="*/ 1345936 h 3487100"/>
              <a:gd name="connsiteX12" fmla="*/ 4803610 w 5808491"/>
              <a:gd name="connsiteY12" fmla="*/ 1320536 h 3487100"/>
              <a:gd name="connsiteX13" fmla="*/ 4930206 w 5808491"/>
              <a:gd name="connsiteY13" fmla="*/ 1309511 h 3487100"/>
              <a:gd name="connsiteX14" fmla="*/ 4973237 w 5808491"/>
              <a:gd name="connsiteY14" fmla="*/ 26779 h 3487100"/>
              <a:gd name="connsiteX15" fmla="*/ 5795043 w 5808491"/>
              <a:gd name="connsiteY15" fmla="*/ 40226 h 3487100"/>
              <a:gd name="connsiteX16" fmla="*/ 5808491 w 5808491"/>
              <a:gd name="connsiteY16" fmla="*/ 1278124 h 3487100"/>
              <a:gd name="connsiteX17" fmla="*/ 5749836 w 5808491"/>
              <a:gd name="connsiteY17" fmla="*/ 3441308 h 3487100"/>
              <a:gd name="connsiteX18" fmla="*/ 4989848 w 5808491"/>
              <a:gd name="connsiteY18" fmla="*/ 3416301 h 3487100"/>
              <a:gd name="connsiteX19" fmla="*/ 4945467 w 5808491"/>
              <a:gd name="connsiteY19" fmla="*/ 2165351 h 3487100"/>
              <a:gd name="connsiteX20" fmla="*/ 4767303 w 5808491"/>
              <a:gd name="connsiteY20" fmla="*/ 2158245 h 3487100"/>
              <a:gd name="connsiteX21" fmla="*/ 4773836 w 5808491"/>
              <a:gd name="connsiteY21" fmla="*/ 2156793 h 3487100"/>
              <a:gd name="connsiteX22" fmla="*/ 4793304 w 5808491"/>
              <a:gd name="connsiteY22" fmla="*/ 2374901 h 3487100"/>
              <a:gd name="connsiteX23" fmla="*/ 4813024 w 5808491"/>
              <a:gd name="connsiteY23" fmla="*/ 3410828 h 3487100"/>
              <a:gd name="connsiteX24" fmla="*/ 3963938 w 5808491"/>
              <a:gd name="connsiteY24" fmla="*/ 3423890 h 3487100"/>
              <a:gd name="connsiteX25" fmla="*/ 3990064 w 5808491"/>
              <a:gd name="connsiteY25" fmla="*/ 2169856 h 3487100"/>
              <a:gd name="connsiteX26" fmla="*/ 3754933 w 5808491"/>
              <a:gd name="connsiteY26" fmla="*/ 2209045 h 3487100"/>
              <a:gd name="connsiteX27" fmla="*/ 3767996 w 5808491"/>
              <a:gd name="connsiteY27" fmla="*/ 3397765 h 3487100"/>
              <a:gd name="connsiteX28" fmla="*/ 2983077 w 5808491"/>
              <a:gd name="connsiteY28" fmla="*/ 3398128 h 3487100"/>
              <a:gd name="connsiteX29" fmla="*/ 2974699 w 5808491"/>
              <a:gd name="connsiteY29" fmla="*/ 2139195 h 3487100"/>
              <a:gd name="connsiteX30" fmla="*/ 2783475 w 5808491"/>
              <a:gd name="connsiteY30" fmla="*/ 2127251 h 3487100"/>
              <a:gd name="connsiteX31" fmla="*/ 2789815 w 5808491"/>
              <a:gd name="connsiteY31" fmla="*/ 3416301 h 3487100"/>
              <a:gd name="connsiteX32" fmla="*/ 1958534 w 5808491"/>
              <a:gd name="connsiteY32" fmla="*/ 3409685 h 3487100"/>
              <a:gd name="connsiteX33" fmla="*/ 1997296 w 5808491"/>
              <a:gd name="connsiteY33" fmla="*/ 2130426 h 3487100"/>
              <a:gd name="connsiteX34" fmla="*/ 1791241 w 5808491"/>
              <a:gd name="connsiteY34" fmla="*/ 2101851 h 3487100"/>
              <a:gd name="connsiteX35" fmla="*/ 1761960 w 5808491"/>
              <a:gd name="connsiteY35" fmla="*/ 3428735 h 3487100"/>
              <a:gd name="connsiteX36" fmla="*/ 961860 w 5808491"/>
              <a:gd name="connsiteY36" fmla="*/ 3447785 h 3487100"/>
              <a:gd name="connsiteX37" fmla="*/ 961860 w 5808491"/>
              <a:gd name="connsiteY37" fmla="*/ 2133335 h 3487100"/>
              <a:gd name="connsiteX38" fmla="*/ 732604 w 5808491"/>
              <a:gd name="connsiteY38" fmla="*/ 2130396 h 3487100"/>
              <a:gd name="connsiteX39" fmla="*/ 736402 w 5808491"/>
              <a:gd name="connsiteY39" fmla="*/ 2100641 h 3487100"/>
              <a:gd name="connsiteX40" fmla="*/ 4773836 w 5808491"/>
              <a:gd name="connsiteY40" fmla="*/ 2169856 h 3487100"/>
              <a:gd name="connsiteX41" fmla="*/ 5782368 w 5808491"/>
              <a:gd name="connsiteY41" fmla="*/ 2165351 h 3487100"/>
              <a:gd name="connsiteX42" fmla="*/ 5794659 w 5808491"/>
              <a:gd name="connsiteY42" fmla="*/ 1319233 h 3487100"/>
              <a:gd name="connsiteX43" fmla="*/ 27892 w 5808491"/>
              <a:gd name="connsiteY43" fmla="*/ 1287889 h 3487100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89848 w 5808491"/>
              <a:gd name="connsiteY18" fmla="*/ 3416301 h 3447785"/>
              <a:gd name="connsiteX19" fmla="*/ 4945467 w 5808491"/>
              <a:gd name="connsiteY19" fmla="*/ 2165351 h 3447785"/>
              <a:gd name="connsiteX20" fmla="*/ 4767303 w 5808491"/>
              <a:gd name="connsiteY20" fmla="*/ 2158245 h 3447785"/>
              <a:gd name="connsiteX21" fmla="*/ 4773836 w 5808491"/>
              <a:gd name="connsiteY21" fmla="*/ 2156793 h 3447785"/>
              <a:gd name="connsiteX22" fmla="*/ 4793304 w 5808491"/>
              <a:gd name="connsiteY22" fmla="*/ 2374901 h 3447785"/>
              <a:gd name="connsiteX23" fmla="*/ 4813024 w 5808491"/>
              <a:gd name="connsiteY23" fmla="*/ 3410828 h 3447785"/>
              <a:gd name="connsiteX24" fmla="*/ 3963938 w 5808491"/>
              <a:gd name="connsiteY24" fmla="*/ 3423890 h 3447785"/>
              <a:gd name="connsiteX25" fmla="*/ 3990064 w 5808491"/>
              <a:gd name="connsiteY25" fmla="*/ 2169856 h 3447785"/>
              <a:gd name="connsiteX26" fmla="*/ 3754933 w 5808491"/>
              <a:gd name="connsiteY26" fmla="*/ 2209045 h 3447785"/>
              <a:gd name="connsiteX27" fmla="*/ 3767996 w 5808491"/>
              <a:gd name="connsiteY27" fmla="*/ 3397765 h 3447785"/>
              <a:gd name="connsiteX28" fmla="*/ 2983077 w 5808491"/>
              <a:gd name="connsiteY28" fmla="*/ 3398128 h 3447785"/>
              <a:gd name="connsiteX29" fmla="*/ 2974699 w 5808491"/>
              <a:gd name="connsiteY29" fmla="*/ 2139195 h 3447785"/>
              <a:gd name="connsiteX30" fmla="*/ 2783475 w 5808491"/>
              <a:gd name="connsiteY30" fmla="*/ 2127251 h 3447785"/>
              <a:gd name="connsiteX31" fmla="*/ 2789815 w 5808491"/>
              <a:gd name="connsiteY31" fmla="*/ 3416301 h 3447785"/>
              <a:gd name="connsiteX32" fmla="*/ 1958534 w 5808491"/>
              <a:gd name="connsiteY32" fmla="*/ 3409685 h 3447785"/>
              <a:gd name="connsiteX33" fmla="*/ 1997296 w 5808491"/>
              <a:gd name="connsiteY33" fmla="*/ 2130426 h 3447785"/>
              <a:gd name="connsiteX34" fmla="*/ 1791241 w 5808491"/>
              <a:gd name="connsiteY34" fmla="*/ 2101851 h 3447785"/>
              <a:gd name="connsiteX35" fmla="*/ 1761960 w 5808491"/>
              <a:gd name="connsiteY35" fmla="*/ 3428735 h 3447785"/>
              <a:gd name="connsiteX36" fmla="*/ 961860 w 5808491"/>
              <a:gd name="connsiteY36" fmla="*/ 3447785 h 3447785"/>
              <a:gd name="connsiteX37" fmla="*/ 961860 w 5808491"/>
              <a:gd name="connsiteY37" fmla="*/ 2133335 h 3447785"/>
              <a:gd name="connsiteX38" fmla="*/ 732604 w 5808491"/>
              <a:gd name="connsiteY38" fmla="*/ 2130396 h 3447785"/>
              <a:gd name="connsiteX39" fmla="*/ 736402 w 5808491"/>
              <a:gd name="connsiteY39" fmla="*/ 2100641 h 3447785"/>
              <a:gd name="connsiteX40" fmla="*/ 4773836 w 5808491"/>
              <a:gd name="connsiteY40" fmla="*/ 2169856 h 3447785"/>
              <a:gd name="connsiteX41" fmla="*/ 5782368 w 5808491"/>
              <a:gd name="connsiteY41" fmla="*/ 2165351 h 3447785"/>
              <a:gd name="connsiteX42" fmla="*/ 5794659 w 5808491"/>
              <a:gd name="connsiteY42" fmla="*/ 1319233 h 3447785"/>
              <a:gd name="connsiteX43" fmla="*/ 27892 w 5808491"/>
              <a:gd name="connsiteY43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89848 w 5808491"/>
              <a:gd name="connsiteY18" fmla="*/ 3416301 h 3447785"/>
              <a:gd name="connsiteX19" fmla="*/ 4945467 w 5808491"/>
              <a:gd name="connsiteY19" fmla="*/ 2165351 h 3447785"/>
              <a:gd name="connsiteX20" fmla="*/ 4767303 w 5808491"/>
              <a:gd name="connsiteY20" fmla="*/ 2158245 h 3447785"/>
              <a:gd name="connsiteX21" fmla="*/ 4773836 w 5808491"/>
              <a:gd name="connsiteY21" fmla="*/ 2156793 h 3447785"/>
              <a:gd name="connsiteX22" fmla="*/ 4793304 w 5808491"/>
              <a:gd name="connsiteY22" fmla="*/ 2374901 h 3447785"/>
              <a:gd name="connsiteX23" fmla="*/ 4813024 w 5808491"/>
              <a:gd name="connsiteY23" fmla="*/ 3410828 h 3447785"/>
              <a:gd name="connsiteX24" fmla="*/ 3963938 w 5808491"/>
              <a:gd name="connsiteY24" fmla="*/ 3423890 h 3447785"/>
              <a:gd name="connsiteX25" fmla="*/ 3990064 w 5808491"/>
              <a:gd name="connsiteY25" fmla="*/ 2169856 h 3447785"/>
              <a:gd name="connsiteX26" fmla="*/ 3754933 w 5808491"/>
              <a:gd name="connsiteY26" fmla="*/ 2209045 h 3447785"/>
              <a:gd name="connsiteX27" fmla="*/ 3767996 w 5808491"/>
              <a:gd name="connsiteY27" fmla="*/ 3397765 h 3447785"/>
              <a:gd name="connsiteX28" fmla="*/ 2983077 w 5808491"/>
              <a:gd name="connsiteY28" fmla="*/ 3398128 h 3447785"/>
              <a:gd name="connsiteX29" fmla="*/ 2974699 w 5808491"/>
              <a:gd name="connsiteY29" fmla="*/ 2139195 h 3447785"/>
              <a:gd name="connsiteX30" fmla="*/ 2783475 w 5808491"/>
              <a:gd name="connsiteY30" fmla="*/ 2127251 h 3447785"/>
              <a:gd name="connsiteX31" fmla="*/ 2789815 w 5808491"/>
              <a:gd name="connsiteY31" fmla="*/ 3416301 h 3447785"/>
              <a:gd name="connsiteX32" fmla="*/ 1958534 w 5808491"/>
              <a:gd name="connsiteY32" fmla="*/ 3409685 h 3447785"/>
              <a:gd name="connsiteX33" fmla="*/ 1997296 w 5808491"/>
              <a:gd name="connsiteY33" fmla="*/ 2130426 h 3447785"/>
              <a:gd name="connsiteX34" fmla="*/ 1791241 w 5808491"/>
              <a:gd name="connsiteY34" fmla="*/ 2101851 h 3447785"/>
              <a:gd name="connsiteX35" fmla="*/ 1761960 w 5808491"/>
              <a:gd name="connsiteY35" fmla="*/ 3428735 h 3447785"/>
              <a:gd name="connsiteX36" fmla="*/ 961860 w 5808491"/>
              <a:gd name="connsiteY36" fmla="*/ 3447785 h 3447785"/>
              <a:gd name="connsiteX37" fmla="*/ 961860 w 5808491"/>
              <a:gd name="connsiteY37" fmla="*/ 2133335 h 3447785"/>
              <a:gd name="connsiteX38" fmla="*/ 732604 w 5808491"/>
              <a:gd name="connsiteY38" fmla="*/ 2130396 h 3447785"/>
              <a:gd name="connsiteX39" fmla="*/ 736402 w 5808491"/>
              <a:gd name="connsiteY39" fmla="*/ 2100641 h 3447785"/>
              <a:gd name="connsiteX40" fmla="*/ 4773836 w 5808491"/>
              <a:gd name="connsiteY40" fmla="*/ 2169856 h 3447785"/>
              <a:gd name="connsiteX41" fmla="*/ 5782368 w 5808491"/>
              <a:gd name="connsiteY41" fmla="*/ 2165351 h 3447785"/>
              <a:gd name="connsiteX42" fmla="*/ 5794659 w 5808491"/>
              <a:gd name="connsiteY42" fmla="*/ 1319233 h 3447785"/>
              <a:gd name="connsiteX43" fmla="*/ 27892 w 5808491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295400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782368 w 5851279"/>
              <a:gd name="connsiteY41" fmla="*/ 216535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295400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782368 w 5851279"/>
              <a:gd name="connsiteY41" fmla="*/ 216535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295400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826749 w 5851279"/>
              <a:gd name="connsiteY41" fmla="*/ 217170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307926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826749 w 5851279"/>
              <a:gd name="connsiteY41" fmla="*/ 217170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2807083 w 5851279"/>
              <a:gd name="connsiteY8" fmla="*/ 1298734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4813024 w 5851279"/>
              <a:gd name="connsiteY23" fmla="*/ 3423354 h 3460311"/>
              <a:gd name="connsiteX24" fmla="*/ 3963938 w 5851279"/>
              <a:gd name="connsiteY24" fmla="*/ 3436416 h 3460311"/>
              <a:gd name="connsiteX25" fmla="*/ 3990064 w 5851279"/>
              <a:gd name="connsiteY25" fmla="*/ 2182382 h 3460311"/>
              <a:gd name="connsiteX26" fmla="*/ 3754933 w 5851279"/>
              <a:gd name="connsiteY26" fmla="*/ 2221571 h 3460311"/>
              <a:gd name="connsiteX27" fmla="*/ 3767996 w 5851279"/>
              <a:gd name="connsiteY27" fmla="*/ 3410291 h 3460311"/>
              <a:gd name="connsiteX28" fmla="*/ 2983077 w 5851279"/>
              <a:gd name="connsiteY28" fmla="*/ 3410654 h 3460311"/>
              <a:gd name="connsiteX29" fmla="*/ 2974699 w 5851279"/>
              <a:gd name="connsiteY29" fmla="*/ 2151721 h 3460311"/>
              <a:gd name="connsiteX30" fmla="*/ 2783475 w 5851279"/>
              <a:gd name="connsiteY30" fmla="*/ 2139777 h 3460311"/>
              <a:gd name="connsiteX31" fmla="*/ 2789815 w 5851279"/>
              <a:gd name="connsiteY31" fmla="*/ 3428827 h 3460311"/>
              <a:gd name="connsiteX32" fmla="*/ 1958534 w 5851279"/>
              <a:gd name="connsiteY32" fmla="*/ 3422211 h 3460311"/>
              <a:gd name="connsiteX33" fmla="*/ 1997296 w 5851279"/>
              <a:gd name="connsiteY33" fmla="*/ 2142952 h 3460311"/>
              <a:gd name="connsiteX34" fmla="*/ 1791241 w 5851279"/>
              <a:gd name="connsiteY34" fmla="*/ 2114377 h 3460311"/>
              <a:gd name="connsiteX35" fmla="*/ 1761960 w 5851279"/>
              <a:gd name="connsiteY35" fmla="*/ 3441261 h 3460311"/>
              <a:gd name="connsiteX36" fmla="*/ 961860 w 5851279"/>
              <a:gd name="connsiteY36" fmla="*/ 3460311 h 3460311"/>
              <a:gd name="connsiteX37" fmla="*/ 961860 w 5851279"/>
              <a:gd name="connsiteY37" fmla="*/ 2145861 h 3460311"/>
              <a:gd name="connsiteX38" fmla="*/ 732604 w 5851279"/>
              <a:gd name="connsiteY38" fmla="*/ 2142922 h 3460311"/>
              <a:gd name="connsiteX39" fmla="*/ 736402 w 5851279"/>
              <a:gd name="connsiteY39" fmla="*/ 2113167 h 3460311"/>
              <a:gd name="connsiteX40" fmla="*/ 4773836 w 5851279"/>
              <a:gd name="connsiteY40" fmla="*/ 2182382 h 3460311"/>
              <a:gd name="connsiteX41" fmla="*/ 5826749 w 5851279"/>
              <a:gd name="connsiteY41" fmla="*/ 2184227 h 3460311"/>
              <a:gd name="connsiteX42" fmla="*/ 5794659 w 5851279"/>
              <a:gd name="connsiteY42" fmla="*/ 1331759 h 3460311"/>
              <a:gd name="connsiteX43" fmla="*/ 27892 w 5851279"/>
              <a:gd name="connsiteY43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4813024 w 5851279"/>
              <a:gd name="connsiteY23" fmla="*/ 3423354 h 3460311"/>
              <a:gd name="connsiteX24" fmla="*/ 3963938 w 5851279"/>
              <a:gd name="connsiteY24" fmla="*/ 3436416 h 3460311"/>
              <a:gd name="connsiteX25" fmla="*/ 3990064 w 5851279"/>
              <a:gd name="connsiteY25" fmla="*/ 2182382 h 3460311"/>
              <a:gd name="connsiteX26" fmla="*/ 3754933 w 5851279"/>
              <a:gd name="connsiteY26" fmla="*/ 2221571 h 3460311"/>
              <a:gd name="connsiteX27" fmla="*/ 3767996 w 5851279"/>
              <a:gd name="connsiteY27" fmla="*/ 3410291 h 3460311"/>
              <a:gd name="connsiteX28" fmla="*/ 2983077 w 5851279"/>
              <a:gd name="connsiteY28" fmla="*/ 3410654 h 3460311"/>
              <a:gd name="connsiteX29" fmla="*/ 2974699 w 5851279"/>
              <a:gd name="connsiteY29" fmla="*/ 2151721 h 3460311"/>
              <a:gd name="connsiteX30" fmla="*/ 2783475 w 5851279"/>
              <a:gd name="connsiteY30" fmla="*/ 2139777 h 3460311"/>
              <a:gd name="connsiteX31" fmla="*/ 2789815 w 5851279"/>
              <a:gd name="connsiteY31" fmla="*/ 3428827 h 3460311"/>
              <a:gd name="connsiteX32" fmla="*/ 1958534 w 5851279"/>
              <a:gd name="connsiteY32" fmla="*/ 3422211 h 3460311"/>
              <a:gd name="connsiteX33" fmla="*/ 1997296 w 5851279"/>
              <a:gd name="connsiteY33" fmla="*/ 2142952 h 3460311"/>
              <a:gd name="connsiteX34" fmla="*/ 1791241 w 5851279"/>
              <a:gd name="connsiteY34" fmla="*/ 2114377 h 3460311"/>
              <a:gd name="connsiteX35" fmla="*/ 1761960 w 5851279"/>
              <a:gd name="connsiteY35" fmla="*/ 3441261 h 3460311"/>
              <a:gd name="connsiteX36" fmla="*/ 961860 w 5851279"/>
              <a:gd name="connsiteY36" fmla="*/ 3460311 h 3460311"/>
              <a:gd name="connsiteX37" fmla="*/ 961860 w 5851279"/>
              <a:gd name="connsiteY37" fmla="*/ 2145861 h 3460311"/>
              <a:gd name="connsiteX38" fmla="*/ 732604 w 5851279"/>
              <a:gd name="connsiteY38" fmla="*/ 2142922 h 3460311"/>
              <a:gd name="connsiteX39" fmla="*/ 736402 w 5851279"/>
              <a:gd name="connsiteY39" fmla="*/ 2113167 h 3460311"/>
              <a:gd name="connsiteX40" fmla="*/ 4773836 w 5851279"/>
              <a:gd name="connsiteY40" fmla="*/ 2182382 h 3460311"/>
              <a:gd name="connsiteX41" fmla="*/ 5826749 w 5851279"/>
              <a:gd name="connsiteY41" fmla="*/ 2184227 h 3460311"/>
              <a:gd name="connsiteX42" fmla="*/ 5794659 w 5851279"/>
              <a:gd name="connsiteY42" fmla="*/ 1331759 h 3460311"/>
              <a:gd name="connsiteX43" fmla="*/ 27892 w 5851279"/>
              <a:gd name="connsiteY43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4813024 w 5851279"/>
              <a:gd name="connsiteY23" fmla="*/ 3423354 h 3460311"/>
              <a:gd name="connsiteX24" fmla="*/ 3990064 w 5851279"/>
              <a:gd name="connsiteY24" fmla="*/ 2182382 h 3460311"/>
              <a:gd name="connsiteX25" fmla="*/ 3754933 w 5851279"/>
              <a:gd name="connsiteY25" fmla="*/ 2221571 h 3460311"/>
              <a:gd name="connsiteX26" fmla="*/ 3767996 w 5851279"/>
              <a:gd name="connsiteY26" fmla="*/ 3410291 h 3460311"/>
              <a:gd name="connsiteX27" fmla="*/ 2983077 w 5851279"/>
              <a:gd name="connsiteY27" fmla="*/ 3410654 h 3460311"/>
              <a:gd name="connsiteX28" fmla="*/ 2974699 w 5851279"/>
              <a:gd name="connsiteY28" fmla="*/ 2151721 h 3460311"/>
              <a:gd name="connsiteX29" fmla="*/ 2783475 w 5851279"/>
              <a:gd name="connsiteY29" fmla="*/ 2139777 h 3460311"/>
              <a:gd name="connsiteX30" fmla="*/ 2789815 w 5851279"/>
              <a:gd name="connsiteY30" fmla="*/ 3428827 h 3460311"/>
              <a:gd name="connsiteX31" fmla="*/ 1958534 w 5851279"/>
              <a:gd name="connsiteY31" fmla="*/ 3422211 h 3460311"/>
              <a:gd name="connsiteX32" fmla="*/ 1997296 w 5851279"/>
              <a:gd name="connsiteY32" fmla="*/ 2142952 h 3460311"/>
              <a:gd name="connsiteX33" fmla="*/ 1791241 w 5851279"/>
              <a:gd name="connsiteY33" fmla="*/ 2114377 h 3460311"/>
              <a:gd name="connsiteX34" fmla="*/ 1761960 w 5851279"/>
              <a:gd name="connsiteY34" fmla="*/ 3441261 h 3460311"/>
              <a:gd name="connsiteX35" fmla="*/ 961860 w 5851279"/>
              <a:gd name="connsiteY35" fmla="*/ 3460311 h 3460311"/>
              <a:gd name="connsiteX36" fmla="*/ 961860 w 5851279"/>
              <a:gd name="connsiteY36" fmla="*/ 2145861 h 3460311"/>
              <a:gd name="connsiteX37" fmla="*/ 732604 w 5851279"/>
              <a:gd name="connsiteY37" fmla="*/ 2142922 h 3460311"/>
              <a:gd name="connsiteX38" fmla="*/ 736402 w 5851279"/>
              <a:gd name="connsiteY38" fmla="*/ 2113167 h 3460311"/>
              <a:gd name="connsiteX39" fmla="*/ 4773836 w 5851279"/>
              <a:gd name="connsiteY39" fmla="*/ 2182382 h 3460311"/>
              <a:gd name="connsiteX40" fmla="*/ 5826749 w 5851279"/>
              <a:gd name="connsiteY40" fmla="*/ 2184227 h 3460311"/>
              <a:gd name="connsiteX41" fmla="*/ 5794659 w 5851279"/>
              <a:gd name="connsiteY41" fmla="*/ 1331759 h 3460311"/>
              <a:gd name="connsiteX42" fmla="*/ 27892 w 5851279"/>
              <a:gd name="connsiteY42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3990064 w 5851279"/>
              <a:gd name="connsiteY23" fmla="*/ 2182382 h 3460311"/>
              <a:gd name="connsiteX24" fmla="*/ 3754933 w 5851279"/>
              <a:gd name="connsiteY24" fmla="*/ 2221571 h 3460311"/>
              <a:gd name="connsiteX25" fmla="*/ 3767996 w 5851279"/>
              <a:gd name="connsiteY25" fmla="*/ 3410291 h 3460311"/>
              <a:gd name="connsiteX26" fmla="*/ 2983077 w 5851279"/>
              <a:gd name="connsiteY26" fmla="*/ 3410654 h 3460311"/>
              <a:gd name="connsiteX27" fmla="*/ 2974699 w 5851279"/>
              <a:gd name="connsiteY27" fmla="*/ 2151721 h 3460311"/>
              <a:gd name="connsiteX28" fmla="*/ 2783475 w 5851279"/>
              <a:gd name="connsiteY28" fmla="*/ 2139777 h 3460311"/>
              <a:gd name="connsiteX29" fmla="*/ 2789815 w 5851279"/>
              <a:gd name="connsiteY29" fmla="*/ 3428827 h 3460311"/>
              <a:gd name="connsiteX30" fmla="*/ 1958534 w 5851279"/>
              <a:gd name="connsiteY30" fmla="*/ 3422211 h 3460311"/>
              <a:gd name="connsiteX31" fmla="*/ 1997296 w 5851279"/>
              <a:gd name="connsiteY31" fmla="*/ 2142952 h 3460311"/>
              <a:gd name="connsiteX32" fmla="*/ 1791241 w 5851279"/>
              <a:gd name="connsiteY32" fmla="*/ 2114377 h 3460311"/>
              <a:gd name="connsiteX33" fmla="*/ 1761960 w 5851279"/>
              <a:gd name="connsiteY33" fmla="*/ 3441261 h 3460311"/>
              <a:gd name="connsiteX34" fmla="*/ 961860 w 5851279"/>
              <a:gd name="connsiteY34" fmla="*/ 3460311 h 3460311"/>
              <a:gd name="connsiteX35" fmla="*/ 961860 w 5851279"/>
              <a:gd name="connsiteY35" fmla="*/ 2145861 h 3460311"/>
              <a:gd name="connsiteX36" fmla="*/ 732604 w 5851279"/>
              <a:gd name="connsiteY36" fmla="*/ 2142922 h 3460311"/>
              <a:gd name="connsiteX37" fmla="*/ 736402 w 5851279"/>
              <a:gd name="connsiteY37" fmla="*/ 2113167 h 3460311"/>
              <a:gd name="connsiteX38" fmla="*/ 4773836 w 5851279"/>
              <a:gd name="connsiteY38" fmla="*/ 2182382 h 3460311"/>
              <a:gd name="connsiteX39" fmla="*/ 5826749 w 5851279"/>
              <a:gd name="connsiteY39" fmla="*/ 2184227 h 3460311"/>
              <a:gd name="connsiteX40" fmla="*/ 5794659 w 5851279"/>
              <a:gd name="connsiteY40" fmla="*/ 1331759 h 3460311"/>
              <a:gd name="connsiteX41" fmla="*/ 27892 w 5851279"/>
              <a:gd name="connsiteY41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3990064 w 5851279"/>
              <a:gd name="connsiteY23" fmla="*/ 2182382 h 3460311"/>
              <a:gd name="connsiteX24" fmla="*/ 3754933 w 5851279"/>
              <a:gd name="connsiteY24" fmla="*/ 2221571 h 3460311"/>
              <a:gd name="connsiteX25" fmla="*/ 3767996 w 5851279"/>
              <a:gd name="connsiteY25" fmla="*/ 3410291 h 3460311"/>
              <a:gd name="connsiteX26" fmla="*/ 2983077 w 5851279"/>
              <a:gd name="connsiteY26" fmla="*/ 3410654 h 3460311"/>
              <a:gd name="connsiteX27" fmla="*/ 2974699 w 5851279"/>
              <a:gd name="connsiteY27" fmla="*/ 2151721 h 3460311"/>
              <a:gd name="connsiteX28" fmla="*/ 2783475 w 5851279"/>
              <a:gd name="connsiteY28" fmla="*/ 2139777 h 3460311"/>
              <a:gd name="connsiteX29" fmla="*/ 2789815 w 5851279"/>
              <a:gd name="connsiteY29" fmla="*/ 3428827 h 3460311"/>
              <a:gd name="connsiteX30" fmla="*/ 1958534 w 5851279"/>
              <a:gd name="connsiteY30" fmla="*/ 3422211 h 3460311"/>
              <a:gd name="connsiteX31" fmla="*/ 1997296 w 5851279"/>
              <a:gd name="connsiteY31" fmla="*/ 2142952 h 3460311"/>
              <a:gd name="connsiteX32" fmla="*/ 1791241 w 5851279"/>
              <a:gd name="connsiteY32" fmla="*/ 2114377 h 3460311"/>
              <a:gd name="connsiteX33" fmla="*/ 1761960 w 5851279"/>
              <a:gd name="connsiteY33" fmla="*/ 3441261 h 3460311"/>
              <a:gd name="connsiteX34" fmla="*/ 961860 w 5851279"/>
              <a:gd name="connsiteY34" fmla="*/ 3460311 h 3460311"/>
              <a:gd name="connsiteX35" fmla="*/ 961860 w 5851279"/>
              <a:gd name="connsiteY35" fmla="*/ 2145861 h 3460311"/>
              <a:gd name="connsiteX36" fmla="*/ 732604 w 5851279"/>
              <a:gd name="connsiteY36" fmla="*/ 2142922 h 3460311"/>
              <a:gd name="connsiteX37" fmla="*/ 736402 w 5851279"/>
              <a:gd name="connsiteY37" fmla="*/ 2113167 h 3460311"/>
              <a:gd name="connsiteX38" fmla="*/ 4773836 w 5851279"/>
              <a:gd name="connsiteY38" fmla="*/ 2182382 h 3460311"/>
              <a:gd name="connsiteX39" fmla="*/ 5826749 w 5851279"/>
              <a:gd name="connsiteY39" fmla="*/ 2184227 h 3460311"/>
              <a:gd name="connsiteX40" fmla="*/ 5794659 w 5851279"/>
              <a:gd name="connsiteY40" fmla="*/ 1331759 h 3460311"/>
              <a:gd name="connsiteX41" fmla="*/ 27892 w 5851279"/>
              <a:gd name="connsiteY41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3990064 w 5851279"/>
              <a:gd name="connsiteY22" fmla="*/ 2182382 h 3460311"/>
              <a:gd name="connsiteX23" fmla="*/ 3754933 w 5851279"/>
              <a:gd name="connsiteY23" fmla="*/ 2221571 h 3460311"/>
              <a:gd name="connsiteX24" fmla="*/ 3767996 w 5851279"/>
              <a:gd name="connsiteY24" fmla="*/ 3410291 h 3460311"/>
              <a:gd name="connsiteX25" fmla="*/ 2983077 w 5851279"/>
              <a:gd name="connsiteY25" fmla="*/ 3410654 h 3460311"/>
              <a:gd name="connsiteX26" fmla="*/ 2974699 w 5851279"/>
              <a:gd name="connsiteY26" fmla="*/ 2151721 h 3460311"/>
              <a:gd name="connsiteX27" fmla="*/ 2783475 w 5851279"/>
              <a:gd name="connsiteY27" fmla="*/ 2139777 h 3460311"/>
              <a:gd name="connsiteX28" fmla="*/ 2789815 w 5851279"/>
              <a:gd name="connsiteY28" fmla="*/ 3428827 h 3460311"/>
              <a:gd name="connsiteX29" fmla="*/ 1958534 w 5851279"/>
              <a:gd name="connsiteY29" fmla="*/ 3422211 h 3460311"/>
              <a:gd name="connsiteX30" fmla="*/ 1997296 w 5851279"/>
              <a:gd name="connsiteY30" fmla="*/ 2142952 h 3460311"/>
              <a:gd name="connsiteX31" fmla="*/ 1791241 w 5851279"/>
              <a:gd name="connsiteY31" fmla="*/ 2114377 h 3460311"/>
              <a:gd name="connsiteX32" fmla="*/ 1761960 w 5851279"/>
              <a:gd name="connsiteY32" fmla="*/ 3441261 h 3460311"/>
              <a:gd name="connsiteX33" fmla="*/ 961860 w 5851279"/>
              <a:gd name="connsiteY33" fmla="*/ 3460311 h 3460311"/>
              <a:gd name="connsiteX34" fmla="*/ 961860 w 5851279"/>
              <a:gd name="connsiteY34" fmla="*/ 2145861 h 3460311"/>
              <a:gd name="connsiteX35" fmla="*/ 732604 w 5851279"/>
              <a:gd name="connsiteY35" fmla="*/ 2142922 h 3460311"/>
              <a:gd name="connsiteX36" fmla="*/ 736402 w 5851279"/>
              <a:gd name="connsiteY36" fmla="*/ 2113167 h 3460311"/>
              <a:gd name="connsiteX37" fmla="*/ 4773836 w 5851279"/>
              <a:gd name="connsiteY37" fmla="*/ 2182382 h 3460311"/>
              <a:gd name="connsiteX38" fmla="*/ 5826749 w 5851279"/>
              <a:gd name="connsiteY38" fmla="*/ 2184227 h 3460311"/>
              <a:gd name="connsiteX39" fmla="*/ 5794659 w 5851279"/>
              <a:gd name="connsiteY39" fmla="*/ 1331759 h 3460311"/>
              <a:gd name="connsiteX40" fmla="*/ 27892 w 5851279"/>
              <a:gd name="connsiteY40" fmla="*/ 1300415 h 3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51279" h="3460311">
                <a:moveTo>
                  <a:pt x="0" y="1294978"/>
                </a:moveTo>
                <a:lnTo>
                  <a:pt x="23002" y="1293110"/>
                </a:lnTo>
                <a:lnTo>
                  <a:pt x="3574" y="26739"/>
                </a:lnTo>
                <a:lnTo>
                  <a:pt x="779664" y="41525"/>
                </a:lnTo>
                <a:lnTo>
                  <a:pt x="745177" y="1306899"/>
                </a:lnTo>
                <a:cubicBezTo>
                  <a:pt x="1103375" y="1291367"/>
                  <a:pt x="1718350" y="1533009"/>
                  <a:pt x="2009977" y="1250777"/>
                </a:cubicBezTo>
                <a:lnTo>
                  <a:pt x="1990957" y="22051"/>
                </a:lnTo>
                <a:lnTo>
                  <a:pt x="3871377" y="0"/>
                </a:lnTo>
                <a:lnTo>
                  <a:pt x="3895157" y="1336312"/>
                </a:lnTo>
                <a:lnTo>
                  <a:pt x="2970511" y="1320452"/>
                </a:lnTo>
                <a:lnTo>
                  <a:pt x="3787408" y="1335111"/>
                </a:lnTo>
                <a:lnTo>
                  <a:pt x="4073360" y="1358462"/>
                </a:lnTo>
                <a:cubicBezTo>
                  <a:pt x="4242727" y="1358121"/>
                  <a:pt x="4660802" y="1339133"/>
                  <a:pt x="4803610" y="1333062"/>
                </a:cubicBezTo>
                <a:lnTo>
                  <a:pt x="4930206" y="1322037"/>
                </a:lnTo>
                <a:lnTo>
                  <a:pt x="4973237" y="39305"/>
                </a:lnTo>
                <a:lnTo>
                  <a:pt x="5795043" y="52752"/>
                </a:lnTo>
                <a:lnTo>
                  <a:pt x="5808491" y="1290650"/>
                </a:lnTo>
                <a:lnTo>
                  <a:pt x="5851279" y="3409384"/>
                </a:lnTo>
                <a:lnTo>
                  <a:pt x="4989848" y="3428827"/>
                </a:lnTo>
                <a:lnTo>
                  <a:pt x="4945467" y="2177877"/>
                </a:lnTo>
                <a:lnTo>
                  <a:pt x="4767303" y="2170771"/>
                </a:lnTo>
                <a:lnTo>
                  <a:pt x="4773836" y="2169319"/>
                </a:lnTo>
                <a:lnTo>
                  <a:pt x="3990064" y="2182382"/>
                </a:lnTo>
                <a:lnTo>
                  <a:pt x="3754933" y="2221571"/>
                </a:lnTo>
                <a:lnTo>
                  <a:pt x="3767996" y="3410291"/>
                </a:lnTo>
                <a:lnTo>
                  <a:pt x="2983077" y="3410654"/>
                </a:lnTo>
                <a:cubicBezTo>
                  <a:pt x="2980284" y="2991010"/>
                  <a:pt x="2977492" y="2571365"/>
                  <a:pt x="2974699" y="2151721"/>
                </a:cubicBezTo>
                <a:lnTo>
                  <a:pt x="2783475" y="2139777"/>
                </a:lnTo>
                <a:cubicBezTo>
                  <a:pt x="2785588" y="2569460"/>
                  <a:pt x="2787702" y="2999144"/>
                  <a:pt x="2789815" y="3428827"/>
                </a:cubicBezTo>
                <a:lnTo>
                  <a:pt x="1958534" y="3422211"/>
                </a:lnTo>
                <a:cubicBezTo>
                  <a:pt x="1958774" y="3495325"/>
                  <a:pt x="1997056" y="2069838"/>
                  <a:pt x="1997296" y="2142952"/>
                </a:cubicBezTo>
                <a:lnTo>
                  <a:pt x="1791241" y="2114377"/>
                </a:lnTo>
                <a:lnTo>
                  <a:pt x="1761960" y="3441261"/>
                </a:lnTo>
                <a:lnTo>
                  <a:pt x="961860" y="3460311"/>
                </a:lnTo>
                <a:lnTo>
                  <a:pt x="961860" y="2145861"/>
                </a:lnTo>
                <a:lnTo>
                  <a:pt x="732604" y="2142922"/>
                </a:lnTo>
                <a:lnTo>
                  <a:pt x="736402" y="2113167"/>
                </a:lnTo>
                <a:lnTo>
                  <a:pt x="4773836" y="2182382"/>
                </a:lnTo>
                <a:cubicBezTo>
                  <a:pt x="5118467" y="2149130"/>
                  <a:pt x="5513820" y="2192079"/>
                  <a:pt x="5826749" y="2184227"/>
                </a:cubicBezTo>
                <a:lnTo>
                  <a:pt x="5794659" y="1331759"/>
                </a:lnTo>
                <a:lnTo>
                  <a:pt x="27892" y="1300415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84018" y="1590752"/>
            <a:ext cx="5936205" cy="361945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2954243 w 5814892"/>
              <a:gd name="connsiteY37" fmla="*/ 1302760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62559 w 5814892"/>
              <a:gd name="connsiteY11" fmla="*/ 12913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2954243 w 5814892"/>
              <a:gd name="connsiteY39" fmla="*/ 1302760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4325843 w 5814892"/>
              <a:gd name="connsiteY15" fmla="*/ 6550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4067095 w 5814892"/>
              <a:gd name="connsiteY16" fmla="*/ 12659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4760856 w 5814892"/>
              <a:gd name="connsiteY19" fmla="*/ 12375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750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80006 h 3418473"/>
              <a:gd name="connsiteX1" fmla="*/ 0 w 5814892"/>
              <a:gd name="connsiteY1" fmla="*/ 47872 h 3418473"/>
              <a:gd name="connsiteX2" fmla="*/ 769171 w 5814892"/>
              <a:gd name="connsiteY2" fmla="*/ 47872 h 3418473"/>
              <a:gd name="connsiteX3" fmla="*/ 796065 w 5814892"/>
              <a:gd name="connsiteY3" fmla="*/ 1300754 h 3418473"/>
              <a:gd name="connsiteX4" fmla="*/ 970750 w 5814892"/>
              <a:gd name="connsiteY4" fmla="*/ 1291042 h 3418473"/>
              <a:gd name="connsiteX5" fmla="*/ 932287 w 5814892"/>
              <a:gd name="connsiteY5" fmla="*/ 50071 h 3418473"/>
              <a:gd name="connsiteX6" fmla="*/ 1768672 w 5814892"/>
              <a:gd name="connsiteY6" fmla="*/ 87082 h 3418473"/>
              <a:gd name="connsiteX7" fmla="*/ 1781735 w 5814892"/>
              <a:gd name="connsiteY7" fmla="*/ 1279431 h 3418473"/>
              <a:gd name="connsiteX8" fmla="*/ 1978041 w 5814892"/>
              <a:gd name="connsiteY8" fmla="*/ 1252216 h 3418473"/>
              <a:gd name="connsiteX9" fmla="*/ 1938852 w 5814892"/>
              <a:gd name="connsiteY9" fmla="*/ 112482 h 3418473"/>
              <a:gd name="connsiteX10" fmla="*/ 2774875 w 5814892"/>
              <a:gd name="connsiteY10" fmla="*/ 86356 h 3418473"/>
              <a:gd name="connsiteX11" fmla="*/ 2838759 w 5814892"/>
              <a:gd name="connsiteY11" fmla="*/ 1274585 h 3418473"/>
              <a:gd name="connsiteX12" fmla="*/ 2992343 w 5814892"/>
              <a:gd name="connsiteY12" fmla="*/ 1324122 h 3418473"/>
              <a:gd name="connsiteX13" fmla="*/ 3005043 w 5814892"/>
              <a:gd name="connsiteY13" fmla="*/ 92222 h 3418473"/>
              <a:gd name="connsiteX14" fmla="*/ 3411443 w 5814892"/>
              <a:gd name="connsiteY14" fmla="*/ 92222 h 3418473"/>
              <a:gd name="connsiteX15" fmla="*/ 3792443 w 5814892"/>
              <a:gd name="connsiteY15" fmla="*/ 143022 h 3418473"/>
              <a:gd name="connsiteX16" fmla="*/ 3779743 w 5814892"/>
              <a:gd name="connsiteY16" fmla="*/ 1298722 h 3418473"/>
              <a:gd name="connsiteX17" fmla="*/ 4067095 w 5814892"/>
              <a:gd name="connsiteY17" fmla="*/ 1287286 h 3418473"/>
              <a:gd name="connsiteX18" fmla="*/ 4043638 w 5814892"/>
              <a:gd name="connsiteY18" fmla="*/ 86356 h 3418473"/>
              <a:gd name="connsiteX19" fmla="*/ 4046443 w 5814892"/>
              <a:gd name="connsiteY19" fmla="*/ 66822 h 3418473"/>
              <a:gd name="connsiteX20" fmla="*/ 4775050 w 5814892"/>
              <a:gd name="connsiteY20" fmla="*/ 84862 h 3418473"/>
              <a:gd name="connsiteX21" fmla="*/ 4760856 w 5814892"/>
              <a:gd name="connsiteY21" fmla="*/ 1285407 h 3418473"/>
              <a:gd name="connsiteX22" fmla="*/ 4782926 w 5814892"/>
              <a:gd name="connsiteY22" fmla="*/ 2216691 h 3418473"/>
              <a:gd name="connsiteX23" fmla="*/ 5749578 w 5814892"/>
              <a:gd name="connsiteY23" fmla="*/ 2151376 h 3418473"/>
              <a:gd name="connsiteX24" fmla="*/ 5814892 w 5814892"/>
              <a:gd name="connsiteY24" fmla="*/ 3405411 h 3418473"/>
              <a:gd name="connsiteX25" fmla="*/ 4991932 w 5814892"/>
              <a:gd name="connsiteY25" fmla="*/ 3405411 h 3418473"/>
              <a:gd name="connsiteX26" fmla="*/ 5018057 w 5814892"/>
              <a:gd name="connsiteY26" fmla="*/ 2203628 h 3418473"/>
              <a:gd name="connsiteX27" fmla="*/ 4795990 w 5814892"/>
              <a:gd name="connsiteY27" fmla="*/ 2151376 h 3418473"/>
              <a:gd name="connsiteX28" fmla="*/ 4835178 w 5814892"/>
              <a:gd name="connsiteY28" fmla="*/ 3405411 h 3418473"/>
              <a:gd name="connsiteX29" fmla="*/ 3986092 w 5814892"/>
              <a:gd name="connsiteY29" fmla="*/ 3418473 h 3418473"/>
              <a:gd name="connsiteX30" fmla="*/ 4012218 w 5814892"/>
              <a:gd name="connsiteY30" fmla="*/ 2164439 h 3418473"/>
              <a:gd name="connsiteX31" fmla="*/ 3777087 w 5814892"/>
              <a:gd name="connsiteY31" fmla="*/ 2203628 h 3418473"/>
              <a:gd name="connsiteX32" fmla="*/ 3790150 w 5814892"/>
              <a:gd name="connsiteY32" fmla="*/ 3392348 h 3418473"/>
              <a:gd name="connsiteX33" fmla="*/ 2967190 w 5814892"/>
              <a:gd name="connsiteY33" fmla="*/ 3405411 h 3418473"/>
              <a:gd name="connsiteX34" fmla="*/ 3006378 w 5814892"/>
              <a:gd name="connsiteY34" fmla="*/ 2203628 h 3418473"/>
              <a:gd name="connsiteX35" fmla="*/ 1803442 w 5814892"/>
              <a:gd name="connsiteY35" fmla="*/ 2162519 h 3418473"/>
              <a:gd name="connsiteX36" fmla="*/ 1869910 w 5814892"/>
              <a:gd name="connsiteY36" fmla="*/ 3390811 h 3418473"/>
              <a:gd name="connsiteX37" fmla="*/ 845629 w 5814892"/>
              <a:gd name="connsiteY37" fmla="*/ 3405411 h 3418473"/>
              <a:gd name="connsiteX38" fmla="*/ 891615 w 5814892"/>
              <a:gd name="connsiteY38" fmla="*/ 2146713 h 3418473"/>
              <a:gd name="connsiteX39" fmla="*/ 1948287 w 5814892"/>
              <a:gd name="connsiteY39" fmla="*/ 2177502 h 3418473"/>
              <a:gd name="connsiteX40" fmla="*/ 4795990 w 5814892"/>
              <a:gd name="connsiteY40" fmla="*/ 2164439 h 3418473"/>
              <a:gd name="connsiteX41" fmla="*/ 4735819 w 5814892"/>
              <a:gd name="connsiteY41" fmla="*/ 1285429 h 3418473"/>
              <a:gd name="connsiteX42" fmla="*/ 2954243 w 5814892"/>
              <a:gd name="connsiteY42" fmla="*/ 1324122 h 3418473"/>
              <a:gd name="connsiteX43" fmla="*/ 968572 w 5814892"/>
              <a:gd name="connsiteY43" fmla="*/ 1328416 h 3418473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790150 w 5814892"/>
              <a:gd name="connsiteY32" fmla="*/ 3358500 h 3384625"/>
              <a:gd name="connsiteX33" fmla="*/ 2967190 w 5814892"/>
              <a:gd name="connsiteY33" fmla="*/ 3371563 h 3384625"/>
              <a:gd name="connsiteX34" fmla="*/ 3006378 w 5814892"/>
              <a:gd name="connsiteY34" fmla="*/ 2169780 h 3384625"/>
              <a:gd name="connsiteX35" fmla="*/ 1803442 w 5814892"/>
              <a:gd name="connsiteY35" fmla="*/ 2128671 h 3384625"/>
              <a:gd name="connsiteX36" fmla="*/ 1869910 w 5814892"/>
              <a:gd name="connsiteY36" fmla="*/ 3356963 h 3384625"/>
              <a:gd name="connsiteX37" fmla="*/ 845629 w 5814892"/>
              <a:gd name="connsiteY37" fmla="*/ 3371563 h 3384625"/>
              <a:gd name="connsiteX38" fmla="*/ 891615 w 5814892"/>
              <a:gd name="connsiteY38" fmla="*/ 2112865 h 3384625"/>
              <a:gd name="connsiteX39" fmla="*/ 1948287 w 5814892"/>
              <a:gd name="connsiteY39" fmla="*/ 2143654 h 3384625"/>
              <a:gd name="connsiteX40" fmla="*/ 4795990 w 5814892"/>
              <a:gd name="connsiteY40" fmla="*/ 2130591 h 3384625"/>
              <a:gd name="connsiteX41" fmla="*/ 4735819 w 5814892"/>
              <a:gd name="connsiteY41" fmla="*/ 1251581 h 3384625"/>
              <a:gd name="connsiteX42" fmla="*/ 2954243 w 5814892"/>
              <a:gd name="connsiteY42" fmla="*/ 1290274 h 3384625"/>
              <a:gd name="connsiteX43" fmla="*/ 968572 w 5814892"/>
              <a:gd name="connsiteY43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2967190 w 5814892"/>
              <a:gd name="connsiteY32" fmla="*/ 3371563 h 3384625"/>
              <a:gd name="connsiteX33" fmla="*/ 3006378 w 5814892"/>
              <a:gd name="connsiteY33" fmla="*/ 2169780 h 3384625"/>
              <a:gd name="connsiteX34" fmla="*/ 1803442 w 5814892"/>
              <a:gd name="connsiteY34" fmla="*/ 2128671 h 3384625"/>
              <a:gd name="connsiteX35" fmla="*/ 1869910 w 5814892"/>
              <a:gd name="connsiteY35" fmla="*/ 3356963 h 3384625"/>
              <a:gd name="connsiteX36" fmla="*/ 845629 w 5814892"/>
              <a:gd name="connsiteY36" fmla="*/ 3371563 h 3384625"/>
              <a:gd name="connsiteX37" fmla="*/ 891615 w 5814892"/>
              <a:gd name="connsiteY37" fmla="*/ 2112865 h 3384625"/>
              <a:gd name="connsiteX38" fmla="*/ 1948287 w 5814892"/>
              <a:gd name="connsiteY38" fmla="*/ 2143654 h 3384625"/>
              <a:gd name="connsiteX39" fmla="*/ 4795990 w 5814892"/>
              <a:gd name="connsiteY39" fmla="*/ 2130591 h 3384625"/>
              <a:gd name="connsiteX40" fmla="*/ 4735819 w 5814892"/>
              <a:gd name="connsiteY40" fmla="*/ 1251581 h 3384625"/>
              <a:gd name="connsiteX41" fmla="*/ 2954243 w 5814892"/>
              <a:gd name="connsiteY41" fmla="*/ 1290274 h 3384625"/>
              <a:gd name="connsiteX42" fmla="*/ 968572 w 5814892"/>
              <a:gd name="connsiteY42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006378 w 5814892"/>
              <a:gd name="connsiteY32" fmla="*/ 2169780 h 3384625"/>
              <a:gd name="connsiteX33" fmla="*/ 1803442 w 5814892"/>
              <a:gd name="connsiteY33" fmla="*/ 2128671 h 3384625"/>
              <a:gd name="connsiteX34" fmla="*/ 1869910 w 5814892"/>
              <a:gd name="connsiteY34" fmla="*/ 3356963 h 3384625"/>
              <a:gd name="connsiteX35" fmla="*/ 845629 w 5814892"/>
              <a:gd name="connsiteY35" fmla="*/ 3371563 h 3384625"/>
              <a:gd name="connsiteX36" fmla="*/ 891615 w 5814892"/>
              <a:gd name="connsiteY36" fmla="*/ 2112865 h 3384625"/>
              <a:gd name="connsiteX37" fmla="*/ 1948287 w 5814892"/>
              <a:gd name="connsiteY37" fmla="*/ 2143654 h 3384625"/>
              <a:gd name="connsiteX38" fmla="*/ 4795990 w 5814892"/>
              <a:gd name="connsiteY38" fmla="*/ 2130591 h 3384625"/>
              <a:gd name="connsiteX39" fmla="*/ 4735819 w 5814892"/>
              <a:gd name="connsiteY39" fmla="*/ 1251581 h 3384625"/>
              <a:gd name="connsiteX40" fmla="*/ 2954243 w 5814892"/>
              <a:gd name="connsiteY40" fmla="*/ 1290274 h 3384625"/>
              <a:gd name="connsiteX41" fmla="*/ 968572 w 5814892"/>
              <a:gd name="connsiteY41" fmla="*/ 1294568 h 3384625"/>
              <a:gd name="connsiteX0" fmla="*/ 0 w 5814508"/>
              <a:gd name="connsiteY0" fmla="*/ 1246158 h 3384625"/>
              <a:gd name="connsiteX1" fmla="*/ 768787 w 5814508"/>
              <a:gd name="connsiteY1" fmla="*/ 14024 h 3384625"/>
              <a:gd name="connsiteX2" fmla="*/ 795681 w 5814508"/>
              <a:gd name="connsiteY2" fmla="*/ 1266906 h 3384625"/>
              <a:gd name="connsiteX3" fmla="*/ 970366 w 5814508"/>
              <a:gd name="connsiteY3" fmla="*/ 1257194 h 3384625"/>
              <a:gd name="connsiteX4" fmla="*/ 931903 w 5814508"/>
              <a:gd name="connsiteY4" fmla="*/ 16223 h 3384625"/>
              <a:gd name="connsiteX5" fmla="*/ 1768288 w 5814508"/>
              <a:gd name="connsiteY5" fmla="*/ 53234 h 3384625"/>
              <a:gd name="connsiteX6" fmla="*/ 1781351 w 5814508"/>
              <a:gd name="connsiteY6" fmla="*/ 1245583 h 3384625"/>
              <a:gd name="connsiteX7" fmla="*/ 1977657 w 5814508"/>
              <a:gd name="connsiteY7" fmla="*/ 1218368 h 3384625"/>
              <a:gd name="connsiteX8" fmla="*/ 1938468 w 5814508"/>
              <a:gd name="connsiteY8" fmla="*/ 78634 h 3384625"/>
              <a:gd name="connsiteX9" fmla="*/ 2774491 w 5814508"/>
              <a:gd name="connsiteY9" fmla="*/ 52508 h 3384625"/>
              <a:gd name="connsiteX10" fmla="*/ 2838375 w 5814508"/>
              <a:gd name="connsiteY10" fmla="*/ 1240737 h 3384625"/>
              <a:gd name="connsiteX11" fmla="*/ 2991959 w 5814508"/>
              <a:gd name="connsiteY11" fmla="*/ 1290274 h 3384625"/>
              <a:gd name="connsiteX12" fmla="*/ 3004659 w 5814508"/>
              <a:gd name="connsiteY12" fmla="*/ 58374 h 3384625"/>
              <a:gd name="connsiteX13" fmla="*/ 3411059 w 5814508"/>
              <a:gd name="connsiteY13" fmla="*/ 58374 h 3384625"/>
              <a:gd name="connsiteX14" fmla="*/ 3792059 w 5814508"/>
              <a:gd name="connsiteY14" fmla="*/ 109174 h 3384625"/>
              <a:gd name="connsiteX15" fmla="*/ 3779359 w 5814508"/>
              <a:gd name="connsiteY15" fmla="*/ 1264874 h 3384625"/>
              <a:gd name="connsiteX16" fmla="*/ 4066711 w 5814508"/>
              <a:gd name="connsiteY16" fmla="*/ 1253438 h 3384625"/>
              <a:gd name="connsiteX17" fmla="*/ 4043254 w 5814508"/>
              <a:gd name="connsiteY17" fmla="*/ 52508 h 3384625"/>
              <a:gd name="connsiteX18" fmla="*/ 4046059 w 5814508"/>
              <a:gd name="connsiteY18" fmla="*/ 32974 h 3384625"/>
              <a:gd name="connsiteX19" fmla="*/ 4774666 w 5814508"/>
              <a:gd name="connsiteY19" fmla="*/ 51014 h 3384625"/>
              <a:gd name="connsiteX20" fmla="*/ 4760472 w 5814508"/>
              <a:gd name="connsiteY20" fmla="*/ 1251559 h 3384625"/>
              <a:gd name="connsiteX21" fmla="*/ 4782542 w 5814508"/>
              <a:gd name="connsiteY21" fmla="*/ 2182843 h 3384625"/>
              <a:gd name="connsiteX22" fmla="*/ 5749194 w 5814508"/>
              <a:gd name="connsiteY22" fmla="*/ 2117528 h 3384625"/>
              <a:gd name="connsiteX23" fmla="*/ 5814508 w 5814508"/>
              <a:gd name="connsiteY23" fmla="*/ 3371563 h 3384625"/>
              <a:gd name="connsiteX24" fmla="*/ 4991548 w 5814508"/>
              <a:gd name="connsiteY24" fmla="*/ 3371563 h 3384625"/>
              <a:gd name="connsiteX25" fmla="*/ 5017673 w 5814508"/>
              <a:gd name="connsiteY25" fmla="*/ 2169780 h 3384625"/>
              <a:gd name="connsiteX26" fmla="*/ 4795606 w 5814508"/>
              <a:gd name="connsiteY26" fmla="*/ 2117528 h 3384625"/>
              <a:gd name="connsiteX27" fmla="*/ 4834794 w 5814508"/>
              <a:gd name="connsiteY27" fmla="*/ 3371563 h 3384625"/>
              <a:gd name="connsiteX28" fmla="*/ 3985708 w 5814508"/>
              <a:gd name="connsiteY28" fmla="*/ 3384625 h 3384625"/>
              <a:gd name="connsiteX29" fmla="*/ 4011834 w 5814508"/>
              <a:gd name="connsiteY29" fmla="*/ 2130591 h 3384625"/>
              <a:gd name="connsiteX30" fmla="*/ 3776703 w 5814508"/>
              <a:gd name="connsiteY30" fmla="*/ 2169780 h 3384625"/>
              <a:gd name="connsiteX31" fmla="*/ 3005994 w 5814508"/>
              <a:gd name="connsiteY31" fmla="*/ 2169780 h 3384625"/>
              <a:gd name="connsiteX32" fmla="*/ 1803058 w 5814508"/>
              <a:gd name="connsiteY32" fmla="*/ 2128671 h 3384625"/>
              <a:gd name="connsiteX33" fmla="*/ 1869526 w 5814508"/>
              <a:gd name="connsiteY33" fmla="*/ 3356963 h 3384625"/>
              <a:gd name="connsiteX34" fmla="*/ 845245 w 5814508"/>
              <a:gd name="connsiteY34" fmla="*/ 3371563 h 3384625"/>
              <a:gd name="connsiteX35" fmla="*/ 891231 w 5814508"/>
              <a:gd name="connsiteY35" fmla="*/ 2112865 h 3384625"/>
              <a:gd name="connsiteX36" fmla="*/ 1947903 w 5814508"/>
              <a:gd name="connsiteY36" fmla="*/ 2143654 h 3384625"/>
              <a:gd name="connsiteX37" fmla="*/ 4795606 w 5814508"/>
              <a:gd name="connsiteY37" fmla="*/ 2130591 h 3384625"/>
              <a:gd name="connsiteX38" fmla="*/ 4735435 w 5814508"/>
              <a:gd name="connsiteY38" fmla="*/ 1251581 h 3384625"/>
              <a:gd name="connsiteX39" fmla="*/ 2953859 w 5814508"/>
              <a:gd name="connsiteY39" fmla="*/ 1290274 h 3384625"/>
              <a:gd name="connsiteX40" fmla="*/ 968188 w 5814508"/>
              <a:gd name="connsiteY40" fmla="*/ 1294568 h 3384625"/>
              <a:gd name="connsiteX0" fmla="*/ 0 w 5045721"/>
              <a:gd name="connsiteY0" fmla="*/ 14024 h 3384625"/>
              <a:gd name="connsiteX1" fmla="*/ 26894 w 5045721"/>
              <a:gd name="connsiteY1" fmla="*/ 1266906 h 3384625"/>
              <a:gd name="connsiteX2" fmla="*/ 201579 w 5045721"/>
              <a:gd name="connsiteY2" fmla="*/ 1257194 h 3384625"/>
              <a:gd name="connsiteX3" fmla="*/ 163116 w 5045721"/>
              <a:gd name="connsiteY3" fmla="*/ 16223 h 3384625"/>
              <a:gd name="connsiteX4" fmla="*/ 999501 w 5045721"/>
              <a:gd name="connsiteY4" fmla="*/ 53234 h 3384625"/>
              <a:gd name="connsiteX5" fmla="*/ 1012564 w 5045721"/>
              <a:gd name="connsiteY5" fmla="*/ 1245583 h 3384625"/>
              <a:gd name="connsiteX6" fmla="*/ 1208870 w 5045721"/>
              <a:gd name="connsiteY6" fmla="*/ 1218368 h 3384625"/>
              <a:gd name="connsiteX7" fmla="*/ 1169681 w 5045721"/>
              <a:gd name="connsiteY7" fmla="*/ 78634 h 3384625"/>
              <a:gd name="connsiteX8" fmla="*/ 2005704 w 5045721"/>
              <a:gd name="connsiteY8" fmla="*/ 52508 h 3384625"/>
              <a:gd name="connsiteX9" fmla="*/ 2069588 w 5045721"/>
              <a:gd name="connsiteY9" fmla="*/ 1240737 h 3384625"/>
              <a:gd name="connsiteX10" fmla="*/ 2223172 w 5045721"/>
              <a:gd name="connsiteY10" fmla="*/ 1290274 h 3384625"/>
              <a:gd name="connsiteX11" fmla="*/ 2235872 w 5045721"/>
              <a:gd name="connsiteY11" fmla="*/ 58374 h 3384625"/>
              <a:gd name="connsiteX12" fmla="*/ 2642272 w 5045721"/>
              <a:gd name="connsiteY12" fmla="*/ 58374 h 3384625"/>
              <a:gd name="connsiteX13" fmla="*/ 3023272 w 5045721"/>
              <a:gd name="connsiteY13" fmla="*/ 109174 h 3384625"/>
              <a:gd name="connsiteX14" fmla="*/ 3010572 w 5045721"/>
              <a:gd name="connsiteY14" fmla="*/ 1264874 h 3384625"/>
              <a:gd name="connsiteX15" fmla="*/ 3297924 w 5045721"/>
              <a:gd name="connsiteY15" fmla="*/ 1253438 h 3384625"/>
              <a:gd name="connsiteX16" fmla="*/ 3274467 w 5045721"/>
              <a:gd name="connsiteY16" fmla="*/ 52508 h 3384625"/>
              <a:gd name="connsiteX17" fmla="*/ 3277272 w 5045721"/>
              <a:gd name="connsiteY17" fmla="*/ 32974 h 3384625"/>
              <a:gd name="connsiteX18" fmla="*/ 4005879 w 5045721"/>
              <a:gd name="connsiteY18" fmla="*/ 51014 h 3384625"/>
              <a:gd name="connsiteX19" fmla="*/ 3991685 w 5045721"/>
              <a:gd name="connsiteY19" fmla="*/ 1251559 h 3384625"/>
              <a:gd name="connsiteX20" fmla="*/ 4013755 w 5045721"/>
              <a:gd name="connsiteY20" fmla="*/ 2182843 h 3384625"/>
              <a:gd name="connsiteX21" fmla="*/ 4980407 w 5045721"/>
              <a:gd name="connsiteY21" fmla="*/ 2117528 h 3384625"/>
              <a:gd name="connsiteX22" fmla="*/ 5045721 w 5045721"/>
              <a:gd name="connsiteY22" fmla="*/ 3371563 h 3384625"/>
              <a:gd name="connsiteX23" fmla="*/ 4222761 w 5045721"/>
              <a:gd name="connsiteY23" fmla="*/ 3371563 h 3384625"/>
              <a:gd name="connsiteX24" fmla="*/ 4248886 w 5045721"/>
              <a:gd name="connsiteY24" fmla="*/ 2169780 h 3384625"/>
              <a:gd name="connsiteX25" fmla="*/ 4026819 w 5045721"/>
              <a:gd name="connsiteY25" fmla="*/ 2117528 h 3384625"/>
              <a:gd name="connsiteX26" fmla="*/ 4066007 w 5045721"/>
              <a:gd name="connsiteY26" fmla="*/ 3371563 h 3384625"/>
              <a:gd name="connsiteX27" fmla="*/ 3216921 w 5045721"/>
              <a:gd name="connsiteY27" fmla="*/ 3384625 h 3384625"/>
              <a:gd name="connsiteX28" fmla="*/ 3243047 w 5045721"/>
              <a:gd name="connsiteY28" fmla="*/ 2130591 h 3384625"/>
              <a:gd name="connsiteX29" fmla="*/ 3007916 w 5045721"/>
              <a:gd name="connsiteY29" fmla="*/ 2169780 h 3384625"/>
              <a:gd name="connsiteX30" fmla="*/ 2237207 w 5045721"/>
              <a:gd name="connsiteY30" fmla="*/ 2169780 h 3384625"/>
              <a:gd name="connsiteX31" fmla="*/ 1034271 w 5045721"/>
              <a:gd name="connsiteY31" fmla="*/ 2128671 h 3384625"/>
              <a:gd name="connsiteX32" fmla="*/ 1100739 w 5045721"/>
              <a:gd name="connsiteY32" fmla="*/ 3356963 h 3384625"/>
              <a:gd name="connsiteX33" fmla="*/ 76458 w 5045721"/>
              <a:gd name="connsiteY33" fmla="*/ 3371563 h 3384625"/>
              <a:gd name="connsiteX34" fmla="*/ 122444 w 5045721"/>
              <a:gd name="connsiteY34" fmla="*/ 2112865 h 3384625"/>
              <a:gd name="connsiteX35" fmla="*/ 1179116 w 5045721"/>
              <a:gd name="connsiteY35" fmla="*/ 2143654 h 3384625"/>
              <a:gd name="connsiteX36" fmla="*/ 4026819 w 5045721"/>
              <a:gd name="connsiteY36" fmla="*/ 2130591 h 3384625"/>
              <a:gd name="connsiteX37" fmla="*/ 3966648 w 5045721"/>
              <a:gd name="connsiteY37" fmla="*/ 1251581 h 3384625"/>
              <a:gd name="connsiteX38" fmla="*/ 2185072 w 5045721"/>
              <a:gd name="connsiteY38" fmla="*/ 1290274 h 3384625"/>
              <a:gd name="connsiteX39" fmla="*/ 199401 w 5045721"/>
              <a:gd name="connsiteY39" fmla="*/ 1294568 h 3384625"/>
              <a:gd name="connsiteX0" fmla="*/ 0 w 5045721"/>
              <a:gd name="connsiteY0" fmla="*/ 14024 h 3384625"/>
              <a:gd name="connsiteX1" fmla="*/ 201579 w 5045721"/>
              <a:gd name="connsiteY1" fmla="*/ 1257194 h 3384625"/>
              <a:gd name="connsiteX2" fmla="*/ 163116 w 5045721"/>
              <a:gd name="connsiteY2" fmla="*/ 16223 h 3384625"/>
              <a:gd name="connsiteX3" fmla="*/ 999501 w 5045721"/>
              <a:gd name="connsiteY3" fmla="*/ 53234 h 3384625"/>
              <a:gd name="connsiteX4" fmla="*/ 1012564 w 5045721"/>
              <a:gd name="connsiteY4" fmla="*/ 1245583 h 3384625"/>
              <a:gd name="connsiteX5" fmla="*/ 1208870 w 5045721"/>
              <a:gd name="connsiteY5" fmla="*/ 1218368 h 3384625"/>
              <a:gd name="connsiteX6" fmla="*/ 1169681 w 5045721"/>
              <a:gd name="connsiteY6" fmla="*/ 78634 h 3384625"/>
              <a:gd name="connsiteX7" fmla="*/ 2005704 w 5045721"/>
              <a:gd name="connsiteY7" fmla="*/ 52508 h 3384625"/>
              <a:gd name="connsiteX8" fmla="*/ 2069588 w 5045721"/>
              <a:gd name="connsiteY8" fmla="*/ 1240737 h 3384625"/>
              <a:gd name="connsiteX9" fmla="*/ 2223172 w 5045721"/>
              <a:gd name="connsiteY9" fmla="*/ 1290274 h 3384625"/>
              <a:gd name="connsiteX10" fmla="*/ 2235872 w 5045721"/>
              <a:gd name="connsiteY10" fmla="*/ 58374 h 3384625"/>
              <a:gd name="connsiteX11" fmla="*/ 2642272 w 5045721"/>
              <a:gd name="connsiteY11" fmla="*/ 58374 h 3384625"/>
              <a:gd name="connsiteX12" fmla="*/ 3023272 w 5045721"/>
              <a:gd name="connsiteY12" fmla="*/ 109174 h 3384625"/>
              <a:gd name="connsiteX13" fmla="*/ 3010572 w 5045721"/>
              <a:gd name="connsiteY13" fmla="*/ 1264874 h 3384625"/>
              <a:gd name="connsiteX14" fmla="*/ 3297924 w 5045721"/>
              <a:gd name="connsiteY14" fmla="*/ 1253438 h 3384625"/>
              <a:gd name="connsiteX15" fmla="*/ 3274467 w 5045721"/>
              <a:gd name="connsiteY15" fmla="*/ 52508 h 3384625"/>
              <a:gd name="connsiteX16" fmla="*/ 3277272 w 5045721"/>
              <a:gd name="connsiteY16" fmla="*/ 32974 h 3384625"/>
              <a:gd name="connsiteX17" fmla="*/ 4005879 w 5045721"/>
              <a:gd name="connsiteY17" fmla="*/ 51014 h 3384625"/>
              <a:gd name="connsiteX18" fmla="*/ 3991685 w 5045721"/>
              <a:gd name="connsiteY18" fmla="*/ 1251559 h 3384625"/>
              <a:gd name="connsiteX19" fmla="*/ 4013755 w 5045721"/>
              <a:gd name="connsiteY19" fmla="*/ 2182843 h 3384625"/>
              <a:gd name="connsiteX20" fmla="*/ 4980407 w 5045721"/>
              <a:gd name="connsiteY20" fmla="*/ 2117528 h 3384625"/>
              <a:gd name="connsiteX21" fmla="*/ 5045721 w 5045721"/>
              <a:gd name="connsiteY21" fmla="*/ 3371563 h 3384625"/>
              <a:gd name="connsiteX22" fmla="*/ 4222761 w 5045721"/>
              <a:gd name="connsiteY22" fmla="*/ 3371563 h 3384625"/>
              <a:gd name="connsiteX23" fmla="*/ 4248886 w 5045721"/>
              <a:gd name="connsiteY23" fmla="*/ 2169780 h 3384625"/>
              <a:gd name="connsiteX24" fmla="*/ 4026819 w 5045721"/>
              <a:gd name="connsiteY24" fmla="*/ 2117528 h 3384625"/>
              <a:gd name="connsiteX25" fmla="*/ 4066007 w 5045721"/>
              <a:gd name="connsiteY25" fmla="*/ 3371563 h 3384625"/>
              <a:gd name="connsiteX26" fmla="*/ 3216921 w 5045721"/>
              <a:gd name="connsiteY26" fmla="*/ 3384625 h 3384625"/>
              <a:gd name="connsiteX27" fmla="*/ 3243047 w 5045721"/>
              <a:gd name="connsiteY27" fmla="*/ 2130591 h 3384625"/>
              <a:gd name="connsiteX28" fmla="*/ 3007916 w 5045721"/>
              <a:gd name="connsiteY28" fmla="*/ 2169780 h 3384625"/>
              <a:gd name="connsiteX29" fmla="*/ 2237207 w 5045721"/>
              <a:gd name="connsiteY29" fmla="*/ 2169780 h 3384625"/>
              <a:gd name="connsiteX30" fmla="*/ 1034271 w 5045721"/>
              <a:gd name="connsiteY30" fmla="*/ 2128671 h 3384625"/>
              <a:gd name="connsiteX31" fmla="*/ 1100739 w 5045721"/>
              <a:gd name="connsiteY31" fmla="*/ 3356963 h 3384625"/>
              <a:gd name="connsiteX32" fmla="*/ 76458 w 5045721"/>
              <a:gd name="connsiteY32" fmla="*/ 3371563 h 3384625"/>
              <a:gd name="connsiteX33" fmla="*/ 122444 w 5045721"/>
              <a:gd name="connsiteY33" fmla="*/ 2112865 h 3384625"/>
              <a:gd name="connsiteX34" fmla="*/ 1179116 w 5045721"/>
              <a:gd name="connsiteY34" fmla="*/ 2143654 h 3384625"/>
              <a:gd name="connsiteX35" fmla="*/ 4026819 w 5045721"/>
              <a:gd name="connsiteY35" fmla="*/ 2130591 h 3384625"/>
              <a:gd name="connsiteX36" fmla="*/ 3966648 w 5045721"/>
              <a:gd name="connsiteY36" fmla="*/ 1251581 h 3384625"/>
              <a:gd name="connsiteX37" fmla="*/ 2185072 w 5045721"/>
              <a:gd name="connsiteY37" fmla="*/ 1290274 h 3384625"/>
              <a:gd name="connsiteX38" fmla="*/ 199401 w 5045721"/>
              <a:gd name="connsiteY38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093223 w 4969263"/>
              <a:gd name="connsiteY5" fmla="*/ 78634 h 3384625"/>
              <a:gd name="connsiteX6" fmla="*/ 1929246 w 4969263"/>
              <a:gd name="connsiteY6" fmla="*/ 52508 h 3384625"/>
              <a:gd name="connsiteX7" fmla="*/ 1993130 w 4969263"/>
              <a:gd name="connsiteY7" fmla="*/ 1240737 h 3384625"/>
              <a:gd name="connsiteX8" fmla="*/ 2146714 w 4969263"/>
              <a:gd name="connsiteY8" fmla="*/ 1290274 h 3384625"/>
              <a:gd name="connsiteX9" fmla="*/ 2159414 w 4969263"/>
              <a:gd name="connsiteY9" fmla="*/ 58374 h 3384625"/>
              <a:gd name="connsiteX10" fmla="*/ 2565814 w 4969263"/>
              <a:gd name="connsiteY10" fmla="*/ 58374 h 3384625"/>
              <a:gd name="connsiteX11" fmla="*/ 2946814 w 4969263"/>
              <a:gd name="connsiteY11" fmla="*/ 109174 h 3384625"/>
              <a:gd name="connsiteX12" fmla="*/ 2934114 w 4969263"/>
              <a:gd name="connsiteY12" fmla="*/ 1264874 h 3384625"/>
              <a:gd name="connsiteX13" fmla="*/ 3221466 w 4969263"/>
              <a:gd name="connsiteY13" fmla="*/ 1253438 h 3384625"/>
              <a:gd name="connsiteX14" fmla="*/ 3198009 w 4969263"/>
              <a:gd name="connsiteY14" fmla="*/ 52508 h 3384625"/>
              <a:gd name="connsiteX15" fmla="*/ 3200814 w 4969263"/>
              <a:gd name="connsiteY15" fmla="*/ 32974 h 3384625"/>
              <a:gd name="connsiteX16" fmla="*/ 3929421 w 4969263"/>
              <a:gd name="connsiteY16" fmla="*/ 51014 h 3384625"/>
              <a:gd name="connsiteX17" fmla="*/ 3915227 w 4969263"/>
              <a:gd name="connsiteY17" fmla="*/ 1251559 h 3384625"/>
              <a:gd name="connsiteX18" fmla="*/ 3937297 w 4969263"/>
              <a:gd name="connsiteY18" fmla="*/ 2182843 h 3384625"/>
              <a:gd name="connsiteX19" fmla="*/ 4903949 w 4969263"/>
              <a:gd name="connsiteY19" fmla="*/ 2117528 h 3384625"/>
              <a:gd name="connsiteX20" fmla="*/ 4969263 w 4969263"/>
              <a:gd name="connsiteY20" fmla="*/ 3371563 h 3384625"/>
              <a:gd name="connsiteX21" fmla="*/ 4146303 w 4969263"/>
              <a:gd name="connsiteY21" fmla="*/ 3371563 h 3384625"/>
              <a:gd name="connsiteX22" fmla="*/ 4172428 w 4969263"/>
              <a:gd name="connsiteY22" fmla="*/ 2169780 h 3384625"/>
              <a:gd name="connsiteX23" fmla="*/ 3950361 w 4969263"/>
              <a:gd name="connsiteY23" fmla="*/ 2117528 h 3384625"/>
              <a:gd name="connsiteX24" fmla="*/ 3989549 w 4969263"/>
              <a:gd name="connsiteY24" fmla="*/ 3371563 h 3384625"/>
              <a:gd name="connsiteX25" fmla="*/ 3140463 w 4969263"/>
              <a:gd name="connsiteY25" fmla="*/ 3384625 h 3384625"/>
              <a:gd name="connsiteX26" fmla="*/ 3166589 w 4969263"/>
              <a:gd name="connsiteY26" fmla="*/ 2130591 h 3384625"/>
              <a:gd name="connsiteX27" fmla="*/ 2931458 w 4969263"/>
              <a:gd name="connsiteY27" fmla="*/ 2169780 h 3384625"/>
              <a:gd name="connsiteX28" fmla="*/ 2160749 w 4969263"/>
              <a:gd name="connsiteY28" fmla="*/ 2169780 h 3384625"/>
              <a:gd name="connsiteX29" fmla="*/ 957813 w 4969263"/>
              <a:gd name="connsiteY29" fmla="*/ 2128671 h 3384625"/>
              <a:gd name="connsiteX30" fmla="*/ 1024281 w 4969263"/>
              <a:gd name="connsiteY30" fmla="*/ 3356963 h 3384625"/>
              <a:gd name="connsiteX31" fmla="*/ 0 w 4969263"/>
              <a:gd name="connsiteY31" fmla="*/ 3371563 h 3384625"/>
              <a:gd name="connsiteX32" fmla="*/ 45986 w 4969263"/>
              <a:gd name="connsiteY32" fmla="*/ 2112865 h 3384625"/>
              <a:gd name="connsiteX33" fmla="*/ 1102658 w 4969263"/>
              <a:gd name="connsiteY33" fmla="*/ 2143654 h 3384625"/>
              <a:gd name="connsiteX34" fmla="*/ 3950361 w 4969263"/>
              <a:gd name="connsiteY34" fmla="*/ 2130591 h 3384625"/>
              <a:gd name="connsiteX35" fmla="*/ 3890190 w 4969263"/>
              <a:gd name="connsiteY35" fmla="*/ 1251581 h 3384625"/>
              <a:gd name="connsiteX36" fmla="*/ 2108614 w 4969263"/>
              <a:gd name="connsiteY36" fmla="*/ 1290274 h 3384625"/>
              <a:gd name="connsiteX37" fmla="*/ 122943 w 4969263"/>
              <a:gd name="connsiteY37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29246 w 4969263"/>
              <a:gd name="connsiteY5" fmla="*/ 52508 h 3384625"/>
              <a:gd name="connsiteX6" fmla="*/ 1993130 w 4969263"/>
              <a:gd name="connsiteY6" fmla="*/ 1240737 h 3384625"/>
              <a:gd name="connsiteX7" fmla="*/ 2146714 w 4969263"/>
              <a:gd name="connsiteY7" fmla="*/ 1290274 h 3384625"/>
              <a:gd name="connsiteX8" fmla="*/ 2159414 w 4969263"/>
              <a:gd name="connsiteY8" fmla="*/ 58374 h 3384625"/>
              <a:gd name="connsiteX9" fmla="*/ 2565814 w 4969263"/>
              <a:gd name="connsiteY9" fmla="*/ 58374 h 3384625"/>
              <a:gd name="connsiteX10" fmla="*/ 2946814 w 4969263"/>
              <a:gd name="connsiteY10" fmla="*/ 109174 h 3384625"/>
              <a:gd name="connsiteX11" fmla="*/ 2934114 w 4969263"/>
              <a:gd name="connsiteY11" fmla="*/ 1264874 h 3384625"/>
              <a:gd name="connsiteX12" fmla="*/ 3221466 w 4969263"/>
              <a:gd name="connsiteY12" fmla="*/ 1253438 h 3384625"/>
              <a:gd name="connsiteX13" fmla="*/ 3198009 w 4969263"/>
              <a:gd name="connsiteY13" fmla="*/ 52508 h 3384625"/>
              <a:gd name="connsiteX14" fmla="*/ 3200814 w 4969263"/>
              <a:gd name="connsiteY14" fmla="*/ 32974 h 3384625"/>
              <a:gd name="connsiteX15" fmla="*/ 3929421 w 4969263"/>
              <a:gd name="connsiteY15" fmla="*/ 51014 h 3384625"/>
              <a:gd name="connsiteX16" fmla="*/ 3915227 w 4969263"/>
              <a:gd name="connsiteY16" fmla="*/ 1251559 h 3384625"/>
              <a:gd name="connsiteX17" fmla="*/ 3937297 w 4969263"/>
              <a:gd name="connsiteY17" fmla="*/ 2182843 h 3384625"/>
              <a:gd name="connsiteX18" fmla="*/ 4903949 w 4969263"/>
              <a:gd name="connsiteY18" fmla="*/ 211752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93130 w 4969263"/>
              <a:gd name="connsiteY5" fmla="*/ 1240737 h 3384625"/>
              <a:gd name="connsiteX6" fmla="*/ 2146714 w 4969263"/>
              <a:gd name="connsiteY6" fmla="*/ 1290274 h 3384625"/>
              <a:gd name="connsiteX7" fmla="*/ 2159414 w 4969263"/>
              <a:gd name="connsiteY7" fmla="*/ 58374 h 3384625"/>
              <a:gd name="connsiteX8" fmla="*/ 2565814 w 4969263"/>
              <a:gd name="connsiteY8" fmla="*/ 58374 h 3384625"/>
              <a:gd name="connsiteX9" fmla="*/ 2946814 w 4969263"/>
              <a:gd name="connsiteY9" fmla="*/ 109174 h 3384625"/>
              <a:gd name="connsiteX10" fmla="*/ 2934114 w 4969263"/>
              <a:gd name="connsiteY10" fmla="*/ 1264874 h 3384625"/>
              <a:gd name="connsiteX11" fmla="*/ 3221466 w 4969263"/>
              <a:gd name="connsiteY11" fmla="*/ 1253438 h 3384625"/>
              <a:gd name="connsiteX12" fmla="*/ 3198009 w 4969263"/>
              <a:gd name="connsiteY12" fmla="*/ 52508 h 3384625"/>
              <a:gd name="connsiteX13" fmla="*/ 3200814 w 4969263"/>
              <a:gd name="connsiteY13" fmla="*/ 32974 h 3384625"/>
              <a:gd name="connsiteX14" fmla="*/ 3929421 w 4969263"/>
              <a:gd name="connsiteY14" fmla="*/ 51014 h 3384625"/>
              <a:gd name="connsiteX15" fmla="*/ 3915227 w 4969263"/>
              <a:gd name="connsiteY15" fmla="*/ 1251559 h 3384625"/>
              <a:gd name="connsiteX16" fmla="*/ 3937297 w 4969263"/>
              <a:gd name="connsiteY16" fmla="*/ 2182843 h 3384625"/>
              <a:gd name="connsiteX17" fmla="*/ 4903949 w 4969263"/>
              <a:gd name="connsiteY17" fmla="*/ 211752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4073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875374 w 4969263"/>
              <a:gd name="connsiteY16" fmla="*/ 4107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392602 w 4969263"/>
              <a:gd name="connsiteY16" fmla="*/ 1128707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202102 w 4969263"/>
              <a:gd name="connsiteY16" fmla="*/ 52382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31163"/>
              <a:gd name="connsiteY0" fmla="*/ 1257194 h 3384625"/>
              <a:gd name="connsiteX1" fmla="*/ 86658 w 4931163"/>
              <a:gd name="connsiteY1" fmla="*/ 16223 h 3384625"/>
              <a:gd name="connsiteX2" fmla="*/ 923043 w 4931163"/>
              <a:gd name="connsiteY2" fmla="*/ 53234 h 3384625"/>
              <a:gd name="connsiteX3" fmla="*/ 936106 w 4931163"/>
              <a:gd name="connsiteY3" fmla="*/ 1283683 h 3384625"/>
              <a:gd name="connsiteX4" fmla="*/ 1993130 w 4931163"/>
              <a:gd name="connsiteY4" fmla="*/ 1297887 h 3384625"/>
              <a:gd name="connsiteX5" fmla="*/ 2146714 w 4931163"/>
              <a:gd name="connsiteY5" fmla="*/ 1290274 h 3384625"/>
              <a:gd name="connsiteX6" fmla="*/ 2159414 w 4931163"/>
              <a:gd name="connsiteY6" fmla="*/ 58374 h 3384625"/>
              <a:gd name="connsiteX7" fmla="*/ 2565814 w 4931163"/>
              <a:gd name="connsiteY7" fmla="*/ 58374 h 3384625"/>
              <a:gd name="connsiteX8" fmla="*/ 2946814 w 4931163"/>
              <a:gd name="connsiteY8" fmla="*/ 109174 h 3384625"/>
              <a:gd name="connsiteX9" fmla="*/ 2934114 w 4931163"/>
              <a:gd name="connsiteY9" fmla="*/ 1264874 h 3384625"/>
              <a:gd name="connsiteX10" fmla="*/ 3221466 w 4931163"/>
              <a:gd name="connsiteY10" fmla="*/ 1253438 h 3384625"/>
              <a:gd name="connsiteX11" fmla="*/ 3198009 w 4931163"/>
              <a:gd name="connsiteY11" fmla="*/ 52508 h 3384625"/>
              <a:gd name="connsiteX12" fmla="*/ 3200814 w 4931163"/>
              <a:gd name="connsiteY12" fmla="*/ 32974 h 3384625"/>
              <a:gd name="connsiteX13" fmla="*/ 3929421 w 4931163"/>
              <a:gd name="connsiteY13" fmla="*/ 51014 h 3384625"/>
              <a:gd name="connsiteX14" fmla="*/ 3915227 w 4931163"/>
              <a:gd name="connsiteY14" fmla="*/ 1251559 h 3384625"/>
              <a:gd name="connsiteX15" fmla="*/ 3937297 w 4931163"/>
              <a:gd name="connsiteY15" fmla="*/ 2182843 h 3384625"/>
              <a:gd name="connsiteX16" fmla="*/ 4192577 w 4931163"/>
              <a:gd name="connsiteY16" fmla="*/ 1233482 h 3384625"/>
              <a:gd name="connsiteX17" fmla="*/ 4202102 w 4931163"/>
              <a:gd name="connsiteY17" fmla="*/ 52382 h 3384625"/>
              <a:gd name="connsiteX18" fmla="*/ 4875374 w 4931163"/>
              <a:gd name="connsiteY18" fmla="*/ 41078 h 3384625"/>
              <a:gd name="connsiteX19" fmla="*/ 4931163 w 4931163"/>
              <a:gd name="connsiteY19" fmla="*/ 1190338 h 3384625"/>
              <a:gd name="connsiteX20" fmla="*/ 3950361 w 4931163"/>
              <a:gd name="connsiteY20" fmla="*/ 2117528 h 3384625"/>
              <a:gd name="connsiteX21" fmla="*/ 3989549 w 4931163"/>
              <a:gd name="connsiteY21" fmla="*/ 3371563 h 3384625"/>
              <a:gd name="connsiteX22" fmla="*/ 3140463 w 4931163"/>
              <a:gd name="connsiteY22" fmla="*/ 3384625 h 3384625"/>
              <a:gd name="connsiteX23" fmla="*/ 3166589 w 4931163"/>
              <a:gd name="connsiteY23" fmla="*/ 2130591 h 3384625"/>
              <a:gd name="connsiteX24" fmla="*/ 2931458 w 4931163"/>
              <a:gd name="connsiteY24" fmla="*/ 2169780 h 3384625"/>
              <a:gd name="connsiteX25" fmla="*/ 2160749 w 4931163"/>
              <a:gd name="connsiteY25" fmla="*/ 2169780 h 3384625"/>
              <a:gd name="connsiteX26" fmla="*/ 957813 w 4931163"/>
              <a:gd name="connsiteY26" fmla="*/ 2128671 h 3384625"/>
              <a:gd name="connsiteX27" fmla="*/ 1024281 w 4931163"/>
              <a:gd name="connsiteY27" fmla="*/ 3356963 h 3384625"/>
              <a:gd name="connsiteX28" fmla="*/ 0 w 4931163"/>
              <a:gd name="connsiteY28" fmla="*/ 3371563 h 3384625"/>
              <a:gd name="connsiteX29" fmla="*/ 45986 w 4931163"/>
              <a:gd name="connsiteY29" fmla="*/ 2112865 h 3384625"/>
              <a:gd name="connsiteX30" fmla="*/ 1102658 w 4931163"/>
              <a:gd name="connsiteY30" fmla="*/ 2143654 h 3384625"/>
              <a:gd name="connsiteX31" fmla="*/ 3950361 w 4931163"/>
              <a:gd name="connsiteY31" fmla="*/ 2130591 h 3384625"/>
              <a:gd name="connsiteX32" fmla="*/ 3890190 w 4931163"/>
              <a:gd name="connsiteY32" fmla="*/ 1251581 h 3384625"/>
              <a:gd name="connsiteX33" fmla="*/ 2108614 w 4931163"/>
              <a:gd name="connsiteY33" fmla="*/ 1290274 h 3384625"/>
              <a:gd name="connsiteX34" fmla="*/ 122943 w 4931163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3950361 w 4980149"/>
              <a:gd name="connsiteY20" fmla="*/ 2117528 h 3384625"/>
              <a:gd name="connsiteX21" fmla="*/ 3989549 w 4980149"/>
              <a:gd name="connsiteY21" fmla="*/ 3371563 h 3384625"/>
              <a:gd name="connsiteX22" fmla="*/ 3140463 w 4980149"/>
              <a:gd name="connsiteY22" fmla="*/ 3384625 h 3384625"/>
              <a:gd name="connsiteX23" fmla="*/ 3166589 w 4980149"/>
              <a:gd name="connsiteY23" fmla="*/ 2130591 h 3384625"/>
              <a:gd name="connsiteX24" fmla="*/ 2931458 w 4980149"/>
              <a:gd name="connsiteY24" fmla="*/ 2169780 h 3384625"/>
              <a:gd name="connsiteX25" fmla="*/ 2160749 w 4980149"/>
              <a:gd name="connsiteY25" fmla="*/ 2169780 h 3384625"/>
              <a:gd name="connsiteX26" fmla="*/ 957813 w 4980149"/>
              <a:gd name="connsiteY26" fmla="*/ 2128671 h 3384625"/>
              <a:gd name="connsiteX27" fmla="*/ 1024281 w 4980149"/>
              <a:gd name="connsiteY27" fmla="*/ 3356963 h 3384625"/>
              <a:gd name="connsiteX28" fmla="*/ 0 w 4980149"/>
              <a:gd name="connsiteY28" fmla="*/ 3371563 h 3384625"/>
              <a:gd name="connsiteX29" fmla="*/ 45986 w 4980149"/>
              <a:gd name="connsiteY29" fmla="*/ 2112865 h 3384625"/>
              <a:gd name="connsiteX30" fmla="*/ 1102658 w 4980149"/>
              <a:gd name="connsiteY30" fmla="*/ 2143654 h 3384625"/>
              <a:gd name="connsiteX31" fmla="*/ 3950361 w 4980149"/>
              <a:gd name="connsiteY31" fmla="*/ 2130591 h 3384625"/>
              <a:gd name="connsiteX32" fmla="*/ 3890190 w 4980149"/>
              <a:gd name="connsiteY32" fmla="*/ 1251581 h 3384625"/>
              <a:gd name="connsiteX33" fmla="*/ 2108614 w 4980149"/>
              <a:gd name="connsiteY33" fmla="*/ 1290274 h 3384625"/>
              <a:gd name="connsiteX34" fmla="*/ 122943 w 4980149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60749 w 4980149"/>
              <a:gd name="connsiteY26" fmla="*/ 2169780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13124 w 4980149"/>
              <a:gd name="connsiteY26" fmla="*/ 2331705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259002 w 4980149"/>
              <a:gd name="connsiteY26" fmla="*/ 2281232 h 3384625"/>
              <a:gd name="connsiteX27" fmla="*/ 2113124 w 4980149"/>
              <a:gd name="connsiteY27" fmla="*/ 2331705 h 3384625"/>
              <a:gd name="connsiteX28" fmla="*/ 957813 w 4980149"/>
              <a:gd name="connsiteY28" fmla="*/ 2128671 h 3384625"/>
              <a:gd name="connsiteX29" fmla="*/ 1024281 w 4980149"/>
              <a:gd name="connsiteY29" fmla="*/ 3356963 h 3384625"/>
              <a:gd name="connsiteX30" fmla="*/ 0 w 4980149"/>
              <a:gd name="connsiteY30" fmla="*/ 3371563 h 3384625"/>
              <a:gd name="connsiteX31" fmla="*/ 45986 w 4980149"/>
              <a:gd name="connsiteY31" fmla="*/ 2112865 h 3384625"/>
              <a:gd name="connsiteX32" fmla="*/ 1102658 w 4980149"/>
              <a:gd name="connsiteY32" fmla="*/ 2143654 h 3384625"/>
              <a:gd name="connsiteX33" fmla="*/ 3950361 w 4980149"/>
              <a:gd name="connsiteY33" fmla="*/ 2130591 h 3384625"/>
              <a:gd name="connsiteX34" fmla="*/ 3890190 w 4980149"/>
              <a:gd name="connsiteY34" fmla="*/ 1251581 h 3384625"/>
              <a:gd name="connsiteX35" fmla="*/ 2108614 w 4980149"/>
              <a:gd name="connsiteY35" fmla="*/ 1290274 h 3384625"/>
              <a:gd name="connsiteX36" fmla="*/ 122943 w 4980149"/>
              <a:gd name="connsiteY36" fmla="*/ 1294568 h 3384625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13124 w 4980149"/>
              <a:gd name="connsiteY27" fmla="*/ 2331705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70274 w 4980149"/>
              <a:gd name="connsiteY27" fmla="*/ 2169780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725727 w 4980149"/>
              <a:gd name="connsiteY26" fmla="*/ 24907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41699 w 4980149"/>
              <a:gd name="connsiteY28" fmla="*/ 215073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899191 w 5754219"/>
              <a:gd name="connsiteY0" fmla="*/ 1257194 h 3471857"/>
              <a:gd name="connsiteX1" fmla="*/ 860728 w 5754219"/>
              <a:gd name="connsiteY1" fmla="*/ 16223 h 3471857"/>
              <a:gd name="connsiteX2" fmla="*/ 1697113 w 5754219"/>
              <a:gd name="connsiteY2" fmla="*/ 53234 h 3471857"/>
              <a:gd name="connsiteX3" fmla="*/ 1710176 w 5754219"/>
              <a:gd name="connsiteY3" fmla="*/ 1283683 h 3471857"/>
              <a:gd name="connsiteX4" fmla="*/ 2767200 w 5754219"/>
              <a:gd name="connsiteY4" fmla="*/ 1297887 h 3471857"/>
              <a:gd name="connsiteX5" fmla="*/ 2920784 w 5754219"/>
              <a:gd name="connsiteY5" fmla="*/ 1290274 h 3471857"/>
              <a:gd name="connsiteX6" fmla="*/ 2933484 w 5754219"/>
              <a:gd name="connsiteY6" fmla="*/ 58374 h 3471857"/>
              <a:gd name="connsiteX7" fmla="*/ 3339884 w 5754219"/>
              <a:gd name="connsiteY7" fmla="*/ 58374 h 3471857"/>
              <a:gd name="connsiteX8" fmla="*/ 3720884 w 5754219"/>
              <a:gd name="connsiteY8" fmla="*/ 109174 h 3471857"/>
              <a:gd name="connsiteX9" fmla="*/ 3708184 w 5754219"/>
              <a:gd name="connsiteY9" fmla="*/ 1264874 h 3471857"/>
              <a:gd name="connsiteX10" fmla="*/ 3995536 w 5754219"/>
              <a:gd name="connsiteY10" fmla="*/ 1253438 h 3471857"/>
              <a:gd name="connsiteX11" fmla="*/ 3972079 w 5754219"/>
              <a:gd name="connsiteY11" fmla="*/ 52508 h 3471857"/>
              <a:gd name="connsiteX12" fmla="*/ 3974884 w 5754219"/>
              <a:gd name="connsiteY12" fmla="*/ 32974 h 3471857"/>
              <a:gd name="connsiteX13" fmla="*/ 4703491 w 5754219"/>
              <a:gd name="connsiteY13" fmla="*/ 51014 h 3471857"/>
              <a:gd name="connsiteX14" fmla="*/ 4689297 w 5754219"/>
              <a:gd name="connsiteY14" fmla="*/ 1251559 h 3471857"/>
              <a:gd name="connsiteX15" fmla="*/ 4711367 w 5754219"/>
              <a:gd name="connsiteY15" fmla="*/ 2182843 h 3471857"/>
              <a:gd name="connsiteX16" fmla="*/ 4966647 w 5754219"/>
              <a:gd name="connsiteY16" fmla="*/ 1233482 h 3471857"/>
              <a:gd name="connsiteX17" fmla="*/ 4976172 w 5754219"/>
              <a:gd name="connsiteY17" fmla="*/ 52382 h 3471857"/>
              <a:gd name="connsiteX18" fmla="*/ 5754219 w 5754219"/>
              <a:gd name="connsiteY18" fmla="*/ 98228 h 3471857"/>
              <a:gd name="connsiteX19" fmla="*/ 5705233 w 5754219"/>
              <a:gd name="connsiteY19" fmla="*/ 1190338 h 3471857"/>
              <a:gd name="connsiteX20" fmla="*/ 4985697 w 5754219"/>
              <a:gd name="connsiteY20" fmla="*/ 1233482 h 3471857"/>
              <a:gd name="connsiteX21" fmla="*/ 4724431 w 5754219"/>
              <a:gd name="connsiteY21" fmla="*/ 2117528 h 3471857"/>
              <a:gd name="connsiteX22" fmla="*/ 4763619 w 5754219"/>
              <a:gd name="connsiteY22" fmla="*/ 3371563 h 3471857"/>
              <a:gd name="connsiteX23" fmla="*/ 3914533 w 5754219"/>
              <a:gd name="connsiteY23" fmla="*/ 3384625 h 3471857"/>
              <a:gd name="connsiteX24" fmla="*/ 3940659 w 5754219"/>
              <a:gd name="connsiteY24" fmla="*/ 2130591 h 3471857"/>
              <a:gd name="connsiteX25" fmla="*/ 3705528 w 5754219"/>
              <a:gd name="connsiteY25" fmla="*/ 2169780 h 3471857"/>
              <a:gd name="connsiteX26" fmla="*/ 3671247 w 5754219"/>
              <a:gd name="connsiteY26" fmla="*/ 3443282 h 3471857"/>
              <a:gd name="connsiteX27" fmla="*/ 2899722 w 5754219"/>
              <a:gd name="connsiteY27" fmla="*/ 3471857 h 3471857"/>
              <a:gd name="connsiteX28" fmla="*/ 2915769 w 5754219"/>
              <a:gd name="connsiteY28" fmla="*/ 2150730 h 3471857"/>
              <a:gd name="connsiteX29" fmla="*/ 1731883 w 5754219"/>
              <a:gd name="connsiteY29" fmla="*/ 2128671 h 3471857"/>
              <a:gd name="connsiteX30" fmla="*/ 1798351 w 5754219"/>
              <a:gd name="connsiteY30" fmla="*/ 3356963 h 3471857"/>
              <a:gd name="connsiteX31" fmla="*/ 774070 w 5754219"/>
              <a:gd name="connsiteY31" fmla="*/ 3371563 h 3471857"/>
              <a:gd name="connsiteX32" fmla="*/ 906 w 5754219"/>
              <a:gd name="connsiteY32" fmla="*/ 2131915 h 3471857"/>
              <a:gd name="connsiteX33" fmla="*/ 1876728 w 5754219"/>
              <a:gd name="connsiteY33" fmla="*/ 2143654 h 3471857"/>
              <a:gd name="connsiteX34" fmla="*/ 4724431 w 5754219"/>
              <a:gd name="connsiteY34" fmla="*/ 2130591 h 3471857"/>
              <a:gd name="connsiteX35" fmla="*/ 4664260 w 5754219"/>
              <a:gd name="connsiteY35" fmla="*/ 1251581 h 3471857"/>
              <a:gd name="connsiteX36" fmla="*/ 2882684 w 5754219"/>
              <a:gd name="connsiteY36" fmla="*/ 1290274 h 3471857"/>
              <a:gd name="connsiteX37" fmla="*/ 897013 w 5754219"/>
              <a:gd name="connsiteY37" fmla="*/ 1294568 h 3471857"/>
              <a:gd name="connsiteX0" fmla="*/ 943546 w 5798574"/>
              <a:gd name="connsiteY0" fmla="*/ 1257194 h 3471857"/>
              <a:gd name="connsiteX1" fmla="*/ 905083 w 5798574"/>
              <a:gd name="connsiteY1" fmla="*/ 16223 h 3471857"/>
              <a:gd name="connsiteX2" fmla="*/ 1741468 w 5798574"/>
              <a:gd name="connsiteY2" fmla="*/ 53234 h 3471857"/>
              <a:gd name="connsiteX3" fmla="*/ 1754531 w 5798574"/>
              <a:gd name="connsiteY3" fmla="*/ 1283683 h 3471857"/>
              <a:gd name="connsiteX4" fmla="*/ 2811555 w 5798574"/>
              <a:gd name="connsiteY4" fmla="*/ 1297887 h 3471857"/>
              <a:gd name="connsiteX5" fmla="*/ 2965139 w 5798574"/>
              <a:gd name="connsiteY5" fmla="*/ 1290274 h 3471857"/>
              <a:gd name="connsiteX6" fmla="*/ 2977839 w 5798574"/>
              <a:gd name="connsiteY6" fmla="*/ 58374 h 3471857"/>
              <a:gd name="connsiteX7" fmla="*/ 3384239 w 5798574"/>
              <a:gd name="connsiteY7" fmla="*/ 58374 h 3471857"/>
              <a:gd name="connsiteX8" fmla="*/ 3765239 w 5798574"/>
              <a:gd name="connsiteY8" fmla="*/ 109174 h 3471857"/>
              <a:gd name="connsiteX9" fmla="*/ 3752539 w 5798574"/>
              <a:gd name="connsiteY9" fmla="*/ 1264874 h 3471857"/>
              <a:gd name="connsiteX10" fmla="*/ 4039891 w 5798574"/>
              <a:gd name="connsiteY10" fmla="*/ 1253438 h 3471857"/>
              <a:gd name="connsiteX11" fmla="*/ 4016434 w 5798574"/>
              <a:gd name="connsiteY11" fmla="*/ 52508 h 3471857"/>
              <a:gd name="connsiteX12" fmla="*/ 4019239 w 5798574"/>
              <a:gd name="connsiteY12" fmla="*/ 32974 h 3471857"/>
              <a:gd name="connsiteX13" fmla="*/ 4747846 w 5798574"/>
              <a:gd name="connsiteY13" fmla="*/ 51014 h 3471857"/>
              <a:gd name="connsiteX14" fmla="*/ 4733652 w 5798574"/>
              <a:gd name="connsiteY14" fmla="*/ 1251559 h 3471857"/>
              <a:gd name="connsiteX15" fmla="*/ 4755722 w 5798574"/>
              <a:gd name="connsiteY15" fmla="*/ 2182843 h 3471857"/>
              <a:gd name="connsiteX16" fmla="*/ 5011002 w 5798574"/>
              <a:gd name="connsiteY16" fmla="*/ 1233482 h 3471857"/>
              <a:gd name="connsiteX17" fmla="*/ 5020527 w 5798574"/>
              <a:gd name="connsiteY17" fmla="*/ 52382 h 3471857"/>
              <a:gd name="connsiteX18" fmla="*/ 5798574 w 5798574"/>
              <a:gd name="connsiteY18" fmla="*/ 98228 h 3471857"/>
              <a:gd name="connsiteX19" fmla="*/ 5749588 w 5798574"/>
              <a:gd name="connsiteY19" fmla="*/ 1190338 h 3471857"/>
              <a:gd name="connsiteX20" fmla="*/ 5030052 w 5798574"/>
              <a:gd name="connsiteY20" fmla="*/ 1233482 h 3471857"/>
              <a:gd name="connsiteX21" fmla="*/ 4768786 w 5798574"/>
              <a:gd name="connsiteY21" fmla="*/ 2117528 h 3471857"/>
              <a:gd name="connsiteX22" fmla="*/ 4807974 w 5798574"/>
              <a:gd name="connsiteY22" fmla="*/ 3371563 h 3471857"/>
              <a:gd name="connsiteX23" fmla="*/ 3958888 w 5798574"/>
              <a:gd name="connsiteY23" fmla="*/ 3384625 h 3471857"/>
              <a:gd name="connsiteX24" fmla="*/ 3985014 w 5798574"/>
              <a:gd name="connsiteY24" fmla="*/ 2130591 h 3471857"/>
              <a:gd name="connsiteX25" fmla="*/ 3749883 w 5798574"/>
              <a:gd name="connsiteY25" fmla="*/ 2169780 h 3471857"/>
              <a:gd name="connsiteX26" fmla="*/ 3715602 w 5798574"/>
              <a:gd name="connsiteY26" fmla="*/ 3443282 h 3471857"/>
              <a:gd name="connsiteX27" fmla="*/ 2944077 w 5798574"/>
              <a:gd name="connsiteY27" fmla="*/ 3471857 h 3471857"/>
              <a:gd name="connsiteX28" fmla="*/ 2960124 w 5798574"/>
              <a:gd name="connsiteY28" fmla="*/ 2150730 h 3471857"/>
              <a:gd name="connsiteX29" fmla="*/ 1776238 w 5798574"/>
              <a:gd name="connsiteY29" fmla="*/ 2128671 h 3471857"/>
              <a:gd name="connsiteX30" fmla="*/ 1842706 w 5798574"/>
              <a:gd name="connsiteY30" fmla="*/ 3356963 h 3471857"/>
              <a:gd name="connsiteX31" fmla="*/ 818425 w 5798574"/>
              <a:gd name="connsiteY31" fmla="*/ 3371563 h 3471857"/>
              <a:gd name="connsiteX32" fmla="*/ 600927 w 5798574"/>
              <a:gd name="connsiteY32" fmla="*/ 2614607 h 3471857"/>
              <a:gd name="connsiteX33" fmla="*/ 45261 w 5798574"/>
              <a:gd name="connsiteY33" fmla="*/ 2131915 h 3471857"/>
              <a:gd name="connsiteX34" fmla="*/ 1921083 w 5798574"/>
              <a:gd name="connsiteY34" fmla="*/ 2143654 h 3471857"/>
              <a:gd name="connsiteX35" fmla="*/ 4768786 w 5798574"/>
              <a:gd name="connsiteY35" fmla="*/ 2130591 h 3471857"/>
              <a:gd name="connsiteX36" fmla="*/ 4708615 w 5798574"/>
              <a:gd name="connsiteY36" fmla="*/ 1251581 h 3471857"/>
              <a:gd name="connsiteX37" fmla="*/ 2927039 w 5798574"/>
              <a:gd name="connsiteY37" fmla="*/ 1290274 h 3471857"/>
              <a:gd name="connsiteX38" fmla="*/ 941368 w 5798574"/>
              <a:gd name="connsiteY38" fmla="*/ 1294568 h 3471857"/>
              <a:gd name="connsiteX0" fmla="*/ 1056159 w 5911187"/>
              <a:gd name="connsiteY0" fmla="*/ 1257194 h 3471857"/>
              <a:gd name="connsiteX1" fmla="*/ 1017696 w 5911187"/>
              <a:gd name="connsiteY1" fmla="*/ 16223 h 3471857"/>
              <a:gd name="connsiteX2" fmla="*/ 1854081 w 5911187"/>
              <a:gd name="connsiteY2" fmla="*/ 53234 h 3471857"/>
              <a:gd name="connsiteX3" fmla="*/ 1867144 w 5911187"/>
              <a:gd name="connsiteY3" fmla="*/ 1283683 h 3471857"/>
              <a:gd name="connsiteX4" fmla="*/ 2924168 w 5911187"/>
              <a:gd name="connsiteY4" fmla="*/ 1297887 h 3471857"/>
              <a:gd name="connsiteX5" fmla="*/ 3077752 w 5911187"/>
              <a:gd name="connsiteY5" fmla="*/ 1290274 h 3471857"/>
              <a:gd name="connsiteX6" fmla="*/ 3090452 w 5911187"/>
              <a:gd name="connsiteY6" fmla="*/ 58374 h 3471857"/>
              <a:gd name="connsiteX7" fmla="*/ 3496852 w 5911187"/>
              <a:gd name="connsiteY7" fmla="*/ 58374 h 3471857"/>
              <a:gd name="connsiteX8" fmla="*/ 3877852 w 5911187"/>
              <a:gd name="connsiteY8" fmla="*/ 109174 h 3471857"/>
              <a:gd name="connsiteX9" fmla="*/ 3865152 w 5911187"/>
              <a:gd name="connsiteY9" fmla="*/ 1264874 h 3471857"/>
              <a:gd name="connsiteX10" fmla="*/ 4152504 w 5911187"/>
              <a:gd name="connsiteY10" fmla="*/ 1253438 h 3471857"/>
              <a:gd name="connsiteX11" fmla="*/ 4129047 w 5911187"/>
              <a:gd name="connsiteY11" fmla="*/ 52508 h 3471857"/>
              <a:gd name="connsiteX12" fmla="*/ 4131852 w 5911187"/>
              <a:gd name="connsiteY12" fmla="*/ 32974 h 3471857"/>
              <a:gd name="connsiteX13" fmla="*/ 4860459 w 5911187"/>
              <a:gd name="connsiteY13" fmla="*/ 51014 h 3471857"/>
              <a:gd name="connsiteX14" fmla="*/ 4846265 w 5911187"/>
              <a:gd name="connsiteY14" fmla="*/ 1251559 h 3471857"/>
              <a:gd name="connsiteX15" fmla="*/ 4868335 w 5911187"/>
              <a:gd name="connsiteY15" fmla="*/ 2182843 h 3471857"/>
              <a:gd name="connsiteX16" fmla="*/ 5123615 w 5911187"/>
              <a:gd name="connsiteY16" fmla="*/ 1233482 h 3471857"/>
              <a:gd name="connsiteX17" fmla="*/ 5133140 w 5911187"/>
              <a:gd name="connsiteY17" fmla="*/ 52382 h 3471857"/>
              <a:gd name="connsiteX18" fmla="*/ 5911187 w 5911187"/>
              <a:gd name="connsiteY18" fmla="*/ 98228 h 3471857"/>
              <a:gd name="connsiteX19" fmla="*/ 5862201 w 5911187"/>
              <a:gd name="connsiteY19" fmla="*/ 1190338 h 3471857"/>
              <a:gd name="connsiteX20" fmla="*/ 5142665 w 5911187"/>
              <a:gd name="connsiteY20" fmla="*/ 1233482 h 3471857"/>
              <a:gd name="connsiteX21" fmla="*/ 4881399 w 5911187"/>
              <a:gd name="connsiteY21" fmla="*/ 2117528 h 3471857"/>
              <a:gd name="connsiteX22" fmla="*/ 4920587 w 5911187"/>
              <a:gd name="connsiteY22" fmla="*/ 3371563 h 3471857"/>
              <a:gd name="connsiteX23" fmla="*/ 4071501 w 5911187"/>
              <a:gd name="connsiteY23" fmla="*/ 3384625 h 3471857"/>
              <a:gd name="connsiteX24" fmla="*/ 4097627 w 5911187"/>
              <a:gd name="connsiteY24" fmla="*/ 2130591 h 3471857"/>
              <a:gd name="connsiteX25" fmla="*/ 3862496 w 5911187"/>
              <a:gd name="connsiteY25" fmla="*/ 2169780 h 3471857"/>
              <a:gd name="connsiteX26" fmla="*/ 3828215 w 5911187"/>
              <a:gd name="connsiteY26" fmla="*/ 3443282 h 3471857"/>
              <a:gd name="connsiteX27" fmla="*/ 3056690 w 5911187"/>
              <a:gd name="connsiteY27" fmla="*/ 3471857 h 3471857"/>
              <a:gd name="connsiteX28" fmla="*/ 3072737 w 5911187"/>
              <a:gd name="connsiteY28" fmla="*/ 2150730 h 3471857"/>
              <a:gd name="connsiteX29" fmla="*/ 1888851 w 5911187"/>
              <a:gd name="connsiteY29" fmla="*/ 2128671 h 3471857"/>
              <a:gd name="connsiteX30" fmla="*/ 1955319 w 5911187"/>
              <a:gd name="connsiteY30" fmla="*/ 3356963 h 3471857"/>
              <a:gd name="connsiteX31" fmla="*/ 931038 w 5911187"/>
              <a:gd name="connsiteY31" fmla="*/ 3371563 h 3471857"/>
              <a:gd name="connsiteX32" fmla="*/ 103940 w 5911187"/>
              <a:gd name="connsiteY32" fmla="*/ 3309932 h 3471857"/>
              <a:gd name="connsiteX33" fmla="*/ 157874 w 5911187"/>
              <a:gd name="connsiteY33" fmla="*/ 2131915 h 3471857"/>
              <a:gd name="connsiteX34" fmla="*/ 2033696 w 5911187"/>
              <a:gd name="connsiteY34" fmla="*/ 2143654 h 3471857"/>
              <a:gd name="connsiteX35" fmla="*/ 4881399 w 5911187"/>
              <a:gd name="connsiteY35" fmla="*/ 2130591 h 3471857"/>
              <a:gd name="connsiteX36" fmla="*/ 4821228 w 5911187"/>
              <a:gd name="connsiteY36" fmla="*/ 1251581 h 3471857"/>
              <a:gd name="connsiteX37" fmla="*/ 3039652 w 5911187"/>
              <a:gd name="connsiteY37" fmla="*/ 1290274 h 3471857"/>
              <a:gd name="connsiteX38" fmla="*/ 1053981 w 5911187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18784 w 5868805"/>
              <a:gd name="connsiteY32" fmla="*/ 3367082 h 3471857"/>
              <a:gd name="connsiteX33" fmla="*/ 61558 w 5868805"/>
              <a:gd name="connsiteY33" fmla="*/ 3309932 h 3471857"/>
              <a:gd name="connsiteX34" fmla="*/ 115492 w 5868805"/>
              <a:gd name="connsiteY34" fmla="*/ 2131915 h 3471857"/>
              <a:gd name="connsiteX35" fmla="*/ 1991314 w 5868805"/>
              <a:gd name="connsiteY35" fmla="*/ 2143654 h 3471857"/>
              <a:gd name="connsiteX36" fmla="*/ 4839017 w 5868805"/>
              <a:gd name="connsiteY36" fmla="*/ 2130591 h 3471857"/>
              <a:gd name="connsiteX37" fmla="*/ 4778846 w 5868805"/>
              <a:gd name="connsiteY37" fmla="*/ 1251581 h 3471857"/>
              <a:gd name="connsiteX38" fmla="*/ 2997270 w 5868805"/>
              <a:gd name="connsiteY38" fmla="*/ 1290274 h 3471857"/>
              <a:gd name="connsiteX39" fmla="*/ 1011599 w 5868805"/>
              <a:gd name="connsiteY39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335755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215740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888656 w 5868805"/>
              <a:gd name="connsiteY32" fmla="*/ 3371563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2100850 w 5868805"/>
              <a:gd name="connsiteY41" fmla="*/ 1354016 h 3471857"/>
              <a:gd name="connsiteX42" fmla="*/ 33699 w 5868805"/>
              <a:gd name="connsiteY42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2005600 w 5868805"/>
              <a:gd name="connsiteY5" fmla="*/ 49091 h 3471857"/>
              <a:gd name="connsiteX6" fmla="*/ 3035370 w 5868805"/>
              <a:gd name="connsiteY6" fmla="*/ 1290274 h 3471857"/>
              <a:gd name="connsiteX7" fmla="*/ 3048070 w 5868805"/>
              <a:gd name="connsiteY7" fmla="*/ 58374 h 3471857"/>
              <a:gd name="connsiteX8" fmla="*/ 3454470 w 5868805"/>
              <a:gd name="connsiteY8" fmla="*/ 58374 h 3471857"/>
              <a:gd name="connsiteX9" fmla="*/ 3835470 w 5868805"/>
              <a:gd name="connsiteY9" fmla="*/ 109174 h 3471857"/>
              <a:gd name="connsiteX10" fmla="*/ 3822770 w 5868805"/>
              <a:gd name="connsiteY10" fmla="*/ 1264874 h 3471857"/>
              <a:gd name="connsiteX11" fmla="*/ 4110122 w 5868805"/>
              <a:gd name="connsiteY11" fmla="*/ 1253438 h 3471857"/>
              <a:gd name="connsiteX12" fmla="*/ 4086665 w 5868805"/>
              <a:gd name="connsiteY12" fmla="*/ 52508 h 3471857"/>
              <a:gd name="connsiteX13" fmla="*/ 4089470 w 5868805"/>
              <a:gd name="connsiteY13" fmla="*/ 32974 h 3471857"/>
              <a:gd name="connsiteX14" fmla="*/ 4818077 w 5868805"/>
              <a:gd name="connsiteY14" fmla="*/ 51014 h 3471857"/>
              <a:gd name="connsiteX15" fmla="*/ 4803883 w 5868805"/>
              <a:gd name="connsiteY15" fmla="*/ 1251559 h 3471857"/>
              <a:gd name="connsiteX16" fmla="*/ 4825953 w 5868805"/>
              <a:gd name="connsiteY16" fmla="*/ 2182843 h 3471857"/>
              <a:gd name="connsiteX17" fmla="*/ 5081233 w 5868805"/>
              <a:gd name="connsiteY17" fmla="*/ 1233482 h 3471857"/>
              <a:gd name="connsiteX18" fmla="*/ 5090758 w 5868805"/>
              <a:gd name="connsiteY18" fmla="*/ 52382 h 3471857"/>
              <a:gd name="connsiteX19" fmla="*/ 5868805 w 5868805"/>
              <a:gd name="connsiteY19" fmla="*/ 98228 h 3471857"/>
              <a:gd name="connsiteX20" fmla="*/ 5819819 w 5868805"/>
              <a:gd name="connsiteY20" fmla="*/ 1190338 h 3471857"/>
              <a:gd name="connsiteX21" fmla="*/ 5100283 w 5868805"/>
              <a:gd name="connsiteY21" fmla="*/ 1233482 h 3471857"/>
              <a:gd name="connsiteX22" fmla="*/ 4839017 w 5868805"/>
              <a:gd name="connsiteY22" fmla="*/ 2117528 h 3471857"/>
              <a:gd name="connsiteX23" fmla="*/ 4878205 w 5868805"/>
              <a:gd name="connsiteY23" fmla="*/ 3371563 h 3471857"/>
              <a:gd name="connsiteX24" fmla="*/ 4086269 w 5868805"/>
              <a:gd name="connsiteY24" fmla="*/ 3394150 h 3471857"/>
              <a:gd name="connsiteX25" fmla="*/ 4055245 w 5868805"/>
              <a:gd name="connsiteY25" fmla="*/ 2130591 h 3471857"/>
              <a:gd name="connsiteX26" fmla="*/ 3820114 w 5868805"/>
              <a:gd name="connsiteY26" fmla="*/ 2169780 h 3471857"/>
              <a:gd name="connsiteX27" fmla="*/ 3785833 w 5868805"/>
              <a:gd name="connsiteY27" fmla="*/ 3443282 h 3471857"/>
              <a:gd name="connsiteX28" fmla="*/ 3014308 w 5868805"/>
              <a:gd name="connsiteY28" fmla="*/ 3471857 h 3471857"/>
              <a:gd name="connsiteX29" fmla="*/ 3030355 w 5868805"/>
              <a:gd name="connsiteY29" fmla="*/ 2150730 h 3471857"/>
              <a:gd name="connsiteX30" fmla="*/ 1846469 w 5868805"/>
              <a:gd name="connsiteY30" fmla="*/ 2128671 h 3471857"/>
              <a:gd name="connsiteX31" fmla="*/ 1912937 w 5868805"/>
              <a:gd name="connsiteY31" fmla="*/ 3356963 h 3471857"/>
              <a:gd name="connsiteX32" fmla="*/ 1004534 w 5868805"/>
              <a:gd name="connsiteY32" fmla="*/ 3367082 h 3471857"/>
              <a:gd name="connsiteX33" fmla="*/ 983906 w 5868805"/>
              <a:gd name="connsiteY33" fmla="*/ 2142838 h 3471857"/>
              <a:gd name="connsiteX34" fmla="*/ 794984 w 5868805"/>
              <a:gd name="connsiteY34" fmla="*/ 2157407 h 3471857"/>
              <a:gd name="connsiteX35" fmla="*/ 718784 w 5868805"/>
              <a:gd name="connsiteY35" fmla="*/ 3367082 h 3471857"/>
              <a:gd name="connsiteX36" fmla="*/ 61558 w 5868805"/>
              <a:gd name="connsiteY36" fmla="*/ 3309932 h 3471857"/>
              <a:gd name="connsiteX37" fmla="*/ 115492 w 5868805"/>
              <a:gd name="connsiteY37" fmla="*/ 2131915 h 3471857"/>
              <a:gd name="connsiteX38" fmla="*/ 1991314 w 5868805"/>
              <a:gd name="connsiteY38" fmla="*/ 2143654 h 3471857"/>
              <a:gd name="connsiteX39" fmla="*/ 4839017 w 5868805"/>
              <a:gd name="connsiteY39" fmla="*/ 2130591 h 3471857"/>
              <a:gd name="connsiteX40" fmla="*/ 4778846 w 5868805"/>
              <a:gd name="connsiteY40" fmla="*/ 1251581 h 3471857"/>
              <a:gd name="connsiteX41" fmla="*/ 2997270 w 5868805"/>
              <a:gd name="connsiteY41" fmla="*/ 1290274 h 3471857"/>
              <a:gd name="connsiteX42" fmla="*/ 2100850 w 5868805"/>
              <a:gd name="connsiteY42" fmla="*/ 1354016 h 3471857"/>
              <a:gd name="connsiteX43" fmla="*/ 33699 w 5868805"/>
              <a:gd name="connsiteY43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2005600 w 5868805"/>
              <a:gd name="connsiteY5" fmla="*/ 49091 h 3471857"/>
              <a:gd name="connsiteX6" fmla="*/ 3035370 w 5868805"/>
              <a:gd name="connsiteY6" fmla="*/ 1290274 h 3471857"/>
              <a:gd name="connsiteX7" fmla="*/ 3048070 w 5868805"/>
              <a:gd name="connsiteY7" fmla="*/ 58374 h 3471857"/>
              <a:gd name="connsiteX8" fmla="*/ 3454470 w 5868805"/>
              <a:gd name="connsiteY8" fmla="*/ 58374 h 3471857"/>
              <a:gd name="connsiteX9" fmla="*/ 3835470 w 5868805"/>
              <a:gd name="connsiteY9" fmla="*/ 109174 h 3471857"/>
              <a:gd name="connsiteX10" fmla="*/ 3822770 w 5868805"/>
              <a:gd name="connsiteY10" fmla="*/ 1264874 h 3471857"/>
              <a:gd name="connsiteX11" fmla="*/ 4110122 w 5868805"/>
              <a:gd name="connsiteY11" fmla="*/ 1253438 h 3471857"/>
              <a:gd name="connsiteX12" fmla="*/ 4086665 w 5868805"/>
              <a:gd name="connsiteY12" fmla="*/ 52508 h 3471857"/>
              <a:gd name="connsiteX13" fmla="*/ 4089470 w 5868805"/>
              <a:gd name="connsiteY13" fmla="*/ 32974 h 3471857"/>
              <a:gd name="connsiteX14" fmla="*/ 4818077 w 5868805"/>
              <a:gd name="connsiteY14" fmla="*/ 51014 h 3471857"/>
              <a:gd name="connsiteX15" fmla="*/ 4803883 w 5868805"/>
              <a:gd name="connsiteY15" fmla="*/ 1251559 h 3471857"/>
              <a:gd name="connsiteX16" fmla="*/ 4825953 w 5868805"/>
              <a:gd name="connsiteY16" fmla="*/ 2182843 h 3471857"/>
              <a:gd name="connsiteX17" fmla="*/ 5081233 w 5868805"/>
              <a:gd name="connsiteY17" fmla="*/ 1233482 h 3471857"/>
              <a:gd name="connsiteX18" fmla="*/ 5090758 w 5868805"/>
              <a:gd name="connsiteY18" fmla="*/ 52382 h 3471857"/>
              <a:gd name="connsiteX19" fmla="*/ 5868805 w 5868805"/>
              <a:gd name="connsiteY19" fmla="*/ 98228 h 3471857"/>
              <a:gd name="connsiteX20" fmla="*/ 5819819 w 5868805"/>
              <a:gd name="connsiteY20" fmla="*/ 1190338 h 3471857"/>
              <a:gd name="connsiteX21" fmla="*/ 5100283 w 5868805"/>
              <a:gd name="connsiteY21" fmla="*/ 1233482 h 3471857"/>
              <a:gd name="connsiteX22" fmla="*/ 4839017 w 5868805"/>
              <a:gd name="connsiteY22" fmla="*/ 2117528 h 3471857"/>
              <a:gd name="connsiteX23" fmla="*/ 4878205 w 5868805"/>
              <a:gd name="connsiteY23" fmla="*/ 3371563 h 3471857"/>
              <a:gd name="connsiteX24" fmla="*/ 4086269 w 5868805"/>
              <a:gd name="connsiteY24" fmla="*/ 3394150 h 3471857"/>
              <a:gd name="connsiteX25" fmla="*/ 4055245 w 5868805"/>
              <a:gd name="connsiteY25" fmla="*/ 2130591 h 3471857"/>
              <a:gd name="connsiteX26" fmla="*/ 3820114 w 5868805"/>
              <a:gd name="connsiteY26" fmla="*/ 2169780 h 3471857"/>
              <a:gd name="connsiteX27" fmla="*/ 3785833 w 5868805"/>
              <a:gd name="connsiteY27" fmla="*/ 3443282 h 3471857"/>
              <a:gd name="connsiteX28" fmla="*/ 3014308 w 5868805"/>
              <a:gd name="connsiteY28" fmla="*/ 3471857 h 3471857"/>
              <a:gd name="connsiteX29" fmla="*/ 3030355 w 5868805"/>
              <a:gd name="connsiteY29" fmla="*/ 2150730 h 3471857"/>
              <a:gd name="connsiteX30" fmla="*/ 1846469 w 5868805"/>
              <a:gd name="connsiteY30" fmla="*/ 2128671 h 3471857"/>
              <a:gd name="connsiteX31" fmla="*/ 1912937 w 5868805"/>
              <a:gd name="connsiteY31" fmla="*/ 3356963 h 3471857"/>
              <a:gd name="connsiteX32" fmla="*/ 1004534 w 5868805"/>
              <a:gd name="connsiteY32" fmla="*/ 3367082 h 3471857"/>
              <a:gd name="connsiteX33" fmla="*/ 983906 w 5868805"/>
              <a:gd name="connsiteY33" fmla="*/ 2142838 h 3471857"/>
              <a:gd name="connsiteX34" fmla="*/ 794984 w 5868805"/>
              <a:gd name="connsiteY34" fmla="*/ 2157407 h 3471857"/>
              <a:gd name="connsiteX35" fmla="*/ 718784 w 5868805"/>
              <a:gd name="connsiteY35" fmla="*/ 3367082 h 3471857"/>
              <a:gd name="connsiteX36" fmla="*/ 61558 w 5868805"/>
              <a:gd name="connsiteY36" fmla="*/ 3309932 h 3471857"/>
              <a:gd name="connsiteX37" fmla="*/ 115492 w 5868805"/>
              <a:gd name="connsiteY37" fmla="*/ 2131915 h 3471857"/>
              <a:gd name="connsiteX38" fmla="*/ 1991314 w 5868805"/>
              <a:gd name="connsiteY38" fmla="*/ 2143654 h 3471857"/>
              <a:gd name="connsiteX39" fmla="*/ 4839017 w 5868805"/>
              <a:gd name="connsiteY39" fmla="*/ 2130591 h 3471857"/>
              <a:gd name="connsiteX40" fmla="*/ 4778846 w 5868805"/>
              <a:gd name="connsiteY40" fmla="*/ 1251581 h 3471857"/>
              <a:gd name="connsiteX41" fmla="*/ 2997270 w 5868805"/>
              <a:gd name="connsiteY41" fmla="*/ 1290274 h 3471857"/>
              <a:gd name="connsiteX42" fmla="*/ 2100850 w 5868805"/>
              <a:gd name="connsiteY42" fmla="*/ 1287341 h 3471857"/>
              <a:gd name="connsiteX43" fmla="*/ 33699 w 5868805"/>
              <a:gd name="connsiteY43" fmla="*/ 1256468 h 3471857"/>
              <a:gd name="connsiteX0" fmla="*/ 23177 w 5868805"/>
              <a:gd name="connsiteY0" fmla="*/ 1249685 h 3477048"/>
              <a:gd name="connsiteX1" fmla="*/ 48214 w 5868805"/>
              <a:gd name="connsiteY1" fmla="*/ 34114 h 3477048"/>
              <a:gd name="connsiteX2" fmla="*/ 859199 w 5868805"/>
              <a:gd name="connsiteY2" fmla="*/ 71125 h 3477048"/>
              <a:gd name="connsiteX3" fmla="*/ 872262 w 5868805"/>
              <a:gd name="connsiteY3" fmla="*/ 1263474 h 3477048"/>
              <a:gd name="connsiteX4" fmla="*/ 1967386 w 5868805"/>
              <a:gd name="connsiteY4" fmla="*/ 1284028 h 3477048"/>
              <a:gd name="connsiteX5" fmla="*/ 2005600 w 5868805"/>
              <a:gd name="connsiteY5" fmla="*/ 54282 h 3477048"/>
              <a:gd name="connsiteX6" fmla="*/ 2881900 w 5868805"/>
              <a:gd name="connsiteY6" fmla="*/ 44757 h 3477048"/>
              <a:gd name="connsiteX7" fmla="*/ 3035370 w 5868805"/>
              <a:gd name="connsiteY7" fmla="*/ 1295465 h 3477048"/>
              <a:gd name="connsiteX8" fmla="*/ 3048070 w 5868805"/>
              <a:gd name="connsiteY8" fmla="*/ 63565 h 3477048"/>
              <a:gd name="connsiteX9" fmla="*/ 3454470 w 5868805"/>
              <a:gd name="connsiteY9" fmla="*/ 63565 h 3477048"/>
              <a:gd name="connsiteX10" fmla="*/ 3835470 w 5868805"/>
              <a:gd name="connsiteY10" fmla="*/ 114365 h 3477048"/>
              <a:gd name="connsiteX11" fmla="*/ 3822770 w 5868805"/>
              <a:gd name="connsiteY11" fmla="*/ 1270065 h 3477048"/>
              <a:gd name="connsiteX12" fmla="*/ 4110122 w 5868805"/>
              <a:gd name="connsiteY12" fmla="*/ 1258629 h 3477048"/>
              <a:gd name="connsiteX13" fmla="*/ 4086665 w 5868805"/>
              <a:gd name="connsiteY13" fmla="*/ 57699 h 3477048"/>
              <a:gd name="connsiteX14" fmla="*/ 4089470 w 5868805"/>
              <a:gd name="connsiteY14" fmla="*/ 38165 h 3477048"/>
              <a:gd name="connsiteX15" fmla="*/ 4818077 w 5868805"/>
              <a:gd name="connsiteY15" fmla="*/ 56205 h 3477048"/>
              <a:gd name="connsiteX16" fmla="*/ 4803883 w 5868805"/>
              <a:gd name="connsiteY16" fmla="*/ 1256750 h 3477048"/>
              <a:gd name="connsiteX17" fmla="*/ 4825953 w 5868805"/>
              <a:gd name="connsiteY17" fmla="*/ 2188034 h 3477048"/>
              <a:gd name="connsiteX18" fmla="*/ 5081233 w 5868805"/>
              <a:gd name="connsiteY18" fmla="*/ 1238673 h 3477048"/>
              <a:gd name="connsiteX19" fmla="*/ 5090758 w 5868805"/>
              <a:gd name="connsiteY19" fmla="*/ 57573 h 3477048"/>
              <a:gd name="connsiteX20" fmla="*/ 5868805 w 5868805"/>
              <a:gd name="connsiteY20" fmla="*/ 103419 h 3477048"/>
              <a:gd name="connsiteX21" fmla="*/ 5819819 w 5868805"/>
              <a:gd name="connsiteY21" fmla="*/ 1195529 h 3477048"/>
              <a:gd name="connsiteX22" fmla="*/ 5100283 w 5868805"/>
              <a:gd name="connsiteY22" fmla="*/ 1238673 h 3477048"/>
              <a:gd name="connsiteX23" fmla="*/ 4839017 w 5868805"/>
              <a:gd name="connsiteY23" fmla="*/ 2122719 h 3477048"/>
              <a:gd name="connsiteX24" fmla="*/ 4878205 w 5868805"/>
              <a:gd name="connsiteY24" fmla="*/ 3376754 h 3477048"/>
              <a:gd name="connsiteX25" fmla="*/ 4086269 w 5868805"/>
              <a:gd name="connsiteY25" fmla="*/ 3399341 h 3477048"/>
              <a:gd name="connsiteX26" fmla="*/ 4055245 w 5868805"/>
              <a:gd name="connsiteY26" fmla="*/ 2135782 h 3477048"/>
              <a:gd name="connsiteX27" fmla="*/ 3820114 w 5868805"/>
              <a:gd name="connsiteY27" fmla="*/ 2174971 h 3477048"/>
              <a:gd name="connsiteX28" fmla="*/ 3785833 w 5868805"/>
              <a:gd name="connsiteY28" fmla="*/ 3448473 h 3477048"/>
              <a:gd name="connsiteX29" fmla="*/ 3014308 w 5868805"/>
              <a:gd name="connsiteY29" fmla="*/ 3477048 h 3477048"/>
              <a:gd name="connsiteX30" fmla="*/ 3030355 w 5868805"/>
              <a:gd name="connsiteY30" fmla="*/ 2155921 h 3477048"/>
              <a:gd name="connsiteX31" fmla="*/ 1846469 w 5868805"/>
              <a:gd name="connsiteY31" fmla="*/ 2133862 h 3477048"/>
              <a:gd name="connsiteX32" fmla="*/ 1912937 w 5868805"/>
              <a:gd name="connsiteY32" fmla="*/ 3362154 h 3477048"/>
              <a:gd name="connsiteX33" fmla="*/ 1004534 w 5868805"/>
              <a:gd name="connsiteY33" fmla="*/ 3372273 h 3477048"/>
              <a:gd name="connsiteX34" fmla="*/ 983906 w 5868805"/>
              <a:gd name="connsiteY34" fmla="*/ 2148029 h 3477048"/>
              <a:gd name="connsiteX35" fmla="*/ 794984 w 5868805"/>
              <a:gd name="connsiteY35" fmla="*/ 2162598 h 3477048"/>
              <a:gd name="connsiteX36" fmla="*/ 718784 w 5868805"/>
              <a:gd name="connsiteY36" fmla="*/ 3372273 h 3477048"/>
              <a:gd name="connsiteX37" fmla="*/ 61558 w 5868805"/>
              <a:gd name="connsiteY37" fmla="*/ 3315123 h 3477048"/>
              <a:gd name="connsiteX38" fmla="*/ 115492 w 5868805"/>
              <a:gd name="connsiteY38" fmla="*/ 2137106 h 3477048"/>
              <a:gd name="connsiteX39" fmla="*/ 1991314 w 5868805"/>
              <a:gd name="connsiteY39" fmla="*/ 2148845 h 3477048"/>
              <a:gd name="connsiteX40" fmla="*/ 4839017 w 5868805"/>
              <a:gd name="connsiteY40" fmla="*/ 2135782 h 3477048"/>
              <a:gd name="connsiteX41" fmla="*/ 4778846 w 5868805"/>
              <a:gd name="connsiteY41" fmla="*/ 1256772 h 3477048"/>
              <a:gd name="connsiteX42" fmla="*/ 2997270 w 5868805"/>
              <a:gd name="connsiteY42" fmla="*/ 1295465 h 3477048"/>
              <a:gd name="connsiteX43" fmla="*/ 2100850 w 5868805"/>
              <a:gd name="connsiteY43" fmla="*/ 1292532 h 3477048"/>
              <a:gd name="connsiteX44" fmla="*/ 33699 w 5868805"/>
              <a:gd name="connsiteY44" fmla="*/ 1261659 h 3477048"/>
              <a:gd name="connsiteX0" fmla="*/ 23177 w 5868805"/>
              <a:gd name="connsiteY0" fmla="*/ 1249685 h 3477048"/>
              <a:gd name="connsiteX1" fmla="*/ 48214 w 5868805"/>
              <a:gd name="connsiteY1" fmla="*/ 34114 h 3477048"/>
              <a:gd name="connsiteX2" fmla="*/ 859199 w 5868805"/>
              <a:gd name="connsiteY2" fmla="*/ 71125 h 3477048"/>
              <a:gd name="connsiteX3" fmla="*/ 872262 w 5868805"/>
              <a:gd name="connsiteY3" fmla="*/ 1263474 h 3477048"/>
              <a:gd name="connsiteX4" fmla="*/ 1967386 w 5868805"/>
              <a:gd name="connsiteY4" fmla="*/ 1284028 h 3477048"/>
              <a:gd name="connsiteX5" fmla="*/ 2005600 w 5868805"/>
              <a:gd name="connsiteY5" fmla="*/ 54282 h 3477048"/>
              <a:gd name="connsiteX6" fmla="*/ 2881900 w 5868805"/>
              <a:gd name="connsiteY6" fmla="*/ 44757 h 3477048"/>
              <a:gd name="connsiteX7" fmla="*/ 2872375 w 5868805"/>
              <a:gd name="connsiteY7" fmla="*/ 1273482 h 3477048"/>
              <a:gd name="connsiteX8" fmla="*/ 3035370 w 5868805"/>
              <a:gd name="connsiteY8" fmla="*/ 1295465 h 3477048"/>
              <a:gd name="connsiteX9" fmla="*/ 3048070 w 5868805"/>
              <a:gd name="connsiteY9" fmla="*/ 63565 h 3477048"/>
              <a:gd name="connsiteX10" fmla="*/ 3454470 w 5868805"/>
              <a:gd name="connsiteY10" fmla="*/ 63565 h 3477048"/>
              <a:gd name="connsiteX11" fmla="*/ 3835470 w 5868805"/>
              <a:gd name="connsiteY11" fmla="*/ 114365 h 3477048"/>
              <a:gd name="connsiteX12" fmla="*/ 3822770 w 5868805"/>
              <a:gd name="connsiteY12" fmla="*/ 1270065 h 3477048"/>
              <a:gd name="connsiteX13" fmla="*/ 4110122 w 5868805"/>
              <a:gd name="connsiteY13" fmla="*/ 1258629 h 3477048"/>
              <a:gd name="connsiteX14" fmla="*/ 4086665 w 5868805"/>
              <a:gd name="connsiteY14" fmla="*/ 57699 h 3477048"/>
              <a:gd name="connsiteX15" fmla="*/ 4089470 w 5868805"/>
              <a:gd name="connsiteY15" fmla="*/ 38165 h 3477048"/>
              <a:gd name="connsiteX16" fmla="*/ 4818077 w 5868805"/>
              <a:gd name="connsiteY16" fmla="*/ 56205 h 3477048"/>
              <a:gd name="connsiteX17" fmla="*/ 4803883 w 5868805"/>
              <a:gd name="connsiteY17" fmla="*/ 1256750 h 3477048"/>
              <a:gd name="connsiteX18" fmla="*/ 4825953 w 5868805"/>
              <a:gd name="connsiteY18" fmla="*/ 2188034 h 3477048"/>
              <a:gd name="connsiteX19" fmla="*/ 5081233 w 5868805"/>
              <a:gd name="connsiteY19" fmla="*/ 1238673 h 3477048"/>
              <a:gd name="connsiteX20" fmla="*/ 5090758 w 5868805"/>
              <a:gd name="connsiteY20" fmla="*/ 57573 h 3477048"/>
              <a:gd name="connsiteX21" fmla="*/ 5868805 w 5868805"/>
              <a:gd name="connsiteY21" fmla="*/ 103419 h 3477048"/>
              <a:gd name="connsiteX22" fmla="*/ 5819819 w 5868805"/>
              <a:gd name="connsiteY22" fmla="*/ 1195529 h 3477048"/>
              <a:gd name="connsiteX23" fmla="*/ 5100283 w 5868805"/>
              <a:gd name="connsiteY23" fmla="*/ 1238673 h 3477048"/>
              <a:gd name="connsiteX24" fmla="*/ 4839017 w 5868805"/>
              <a:gd name="connsiteY24" fmla="*/ 2122719 h 3477048"/>
              <a:gd name="connsiteX25" fmla="*/ 4878205 w 5868805"/>
              <a:gd name="connsiteY25" fmla="*/ 3376754 h 3477048"/>
              <a:gd name="connsiteX26" fmla="*/ 4086269 w 5868805"/>
              <a:gd name="connsiteY26" fmla="*/ 3399341 h 3477048"/>
              <a:gd name="connsiteX27" fmla="*/ 4055245 w 5868805"/>
              <a:gd name="connsiteY27" fmla="*/ 2135782 h 3477048"/>
              <a:gd name="connsiteX28" fmla="*/ 3820114 w 5868805"/>
              <a:gd name="connsiteY28" fmla="*/ 2174971 h 3477048"/>
              <a:gd name="connsiteX29" fmla="*/ 3785833 w 5868805"/>
              <a:gd name="connsiteY29" fmla="*/ 3448473 h 3477048"/>
              <a:gd name="connsiteX30" fmla="*/ 3014308 w 5868805"/>
              <a:gd name="connsiteY30" fmla="*/ 3477048 h 3477048"/>
              <a:gd name="connsiteX31" fmla="*/ 3030355 w 5868805"/>
              <a:gd name="connsiteY31" fmla="*/ 2155921 h 3477048"/>
              <a:gd name="connsiteX32" fmla="*/ 1846469 w 5868805"/>
              <a:gd name="connsiteY32" fmla="*/ 2133862 h 3477048"/>
              <a:gd name="connsiteX33" fmla="*/ 1912937 w 5868805"/>
              <a:gd name="connsiteY33" fmla="*/ 3362154 h 3477048"/>
              <a:gd name="connsiteX34" fmla="*/ 1004534 w 5868805"/>
              <a:gd name="connsiteY34" fmla="*/ 3372273 h 3477048"/>
              <a:gd name="connsiteX35" fmla="*/ 983906 w 5868805"/>
              <a:gd name="connsiteY35" fmla="*/ 2148029 h 3477048"/>
              <a:gd name="connsiteX36" fmla="*/ 794984 w 5868805"/>
              <a:gd name="connsiteY36" fmla="*/ 2162598 h 3477048"/>
              <a:gd name="connsiteX37" fmla="*/ 718784 w 5868805"/>
              <a:gd name="connsiteY37" fmla="*/ 3372273 h 3477048"/>
              <a:gd name="connsiteX38" fmla="*/ 61558 w 5868805"/>
              <a:gd name="connsiteY38" fmla="*/ 3315123 h 3477048"/>
              <a:gd name="connsiteX39" fmla="*/ 115492 w 5868805"/>
              <a:gd name="connsiteY39" fmla="*/ 2137106 h 3477048"/>
              <a:gd name="connsiteX40" fmla="*/ 1991314 w 5868805"/>
              <a:gd name="connsiteY40" fmla="*/ 2148845 h 3477048"/>
              <a:gd name="connsiteX41" fmla="*/ 4839017 w 5868805"/>
              <a:gd name="connsiteY41" fmla="*/ 2135782 h 3477048"/>
              <a:gd name="connsiteX42" fmla="*/ 4778846 w 5868805"/>
              <a:gd name="connsiteY42" fmla="*/ 1256772 h 3477048"/>
              <a:gd name="connsiteX43" fmla="*/ 2997270 w 5868805"/>
              <a:gd name="connsiteY43" fmla="*/ 1295465 h 3477048"/>
              <a:gd name="connsiteX44" fmla="*/ 2100850 w 5868805"/>
              <a:gd name="connsiteY44" fmla="*/ 1292532 h 3477048"/>
              <a:gd name="connsiteX45" fmla="*/ 33699 w 5868805"/>
              <a:gd name="connsiteY45" fmla="*/ 1261659 h 3477048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048070 w 5868805"/>
              <a:gd name="connsiteY9" fmla="*/ 66944 h 3480427"/>
              <a:gd name="connsiteX10" fmla="*/ 3454470 w 5868805"/>
              <a:gd name="connsiteY10" fmla="*/ 66944 h 3480427"/>
              <a:gd name="connsiteX11" fmla="*/ 3835470 w 5868805"/>
              <a:gd name="connsiteY11" fmla="*/ 117744 h 3480427"/>
              <a:gd name="connsiteX12" fmla="*/ 3822770 w 5868805"/>
              <a:gd name="connsiteY12" fmla="*/ 1273444 h 3480427"/>
              <a:gd name="connsiteX13" fmla="*/ 4110122 w 5868805"/>
              <a:gd name="connsiteY13" fmla="*/ 1262008 h 3480427"/>
              <a:gd name="connsiteX14" fmla="*/ 4086665 w 5868805"/>
              <a:gd name="connsiteY14" fmla="*/ 61078 h 3480427"/>
              <a:gd name="connsiteX15" fmla="*/ 4089470 w 5868805"/>
              <a:gd name="connsiteY15" fmla="*/ 41544 h 3480427"/>
              <a:gd name="connsiteX16" fmla="*/ 4818077 w 5868805"/>
              <a:gd name="connsiteY16" fmla="*/ 59584 h 3480427"/>
              <a:gd name="connsiteX17" fmla="*/ 4803883 w 5868805"/>
              <a:gd name="connsiteY17" fmla="*/ 1260129 h 3480427"/>
              <a:gd name="connsiteX18" fmla="*/ 4825953 w 5868805"/>
              <a:gd name="connsiteY18" fmla="*/ 2191413 h 3480427"/>
              <a:gd name="connsiteX19" fmla="*/ 5081233 w 5868805"/>
              <a:gd name="connsiteY19" fmla="*/ 1242052 h 3480427"/>
              <a:gd name="connsiteX20" fmla="*/ 5090758 w 5868805"/>
              <a:gd name="connsiteY20" fmla="*/ 60952 h 3480427"/>
              <a:gd name="connsiteX21" fmla="*/ 5868805 w 5868805"/>
              <a:gd name="connsiteY21" fmla="*/ 106798 h 3480427"/>
              <a:gd name="connsiteX22" fmla="*/ 5819819 w 5868805"/>
              <a:gd name="connsiteY22" fmla="*/ 1198908 h 3480427"/>
              <a:gd name="connsiteX23" fmla="*/ 5100283 w 5868805"/>
              <a:gd name="connsiteY23" fmla="*/ 1242052 h 3480427"/>
              <a:gd name="connsiteX24" fmla="*/ 4839017 w 5868805"/>
              <a:gd name="connsiteY24" fmla="*/ 2126098 h 3480427"/>
              <a:gd name="connsiteX25" fmla="*/ 4878205 w 5868805"/>
              <a:gd name="connsiteY25" fmla="*/ 3380133 h 3480427"/>
              <a:gd name="connsiteX26" fmla="*/ 4086269 w 5868805"/>
              <a:gd name="connsiteY26" fmla="*/ 3402720 h 3480427"/>
              <a:gd name="connsiteX27" fmla="*/ 4055245 w 5868805"/>
              <a:gd name="connsiteY27" fmla="*/ 2139161 h 3480427"/>
              <a:gd name="connsiteX28" fmla="*/ 3820114 w 5868805"/>
              <a:gd name="connsiteY28" fmla="*/ 2178350 h 3480427"/>
              <a:gd name="connsiteX29" fmla="*/ 3785833 w 5868805"/>
              <a:gd name="connsiteY29" fmla="*/ 3451852 h 3480427"/>
              <a:gd name="connsiteX30" fmla="*/ 3014308 w 5868805"/>
              <a:gd name="connsiteY30" fmla="*/ 3480427 h 3480427"/>
              <a:gd name="connsiteX31" fmla="*/ 3030355 w 5868805"/>
              <a:gd name="connsiteY31" fmla="*/ 2159300 h 3480427"/>
              <a:gd name="connsiteX32" fmla="*/ 1846469 w 5868805"/>
              <a:gd name="connsiteY32" fmla="*/ 2137241 h 3480427"/>
              <a:gd name="connsiteX33" fmla="*/ 1912937 w 5868805"/>
              <a:gd name="connsiteY33" fmla="*/ 3365533 h 3480427"/>
              <a:gd name="connsiteX34" fmla="*/ 1004534 w 5868805"/>
              <a:gd name="connsiteY34" fmla="*/ 3375652 h 3480427"/>
              <a:gd name="connsiteX35" fmla="*/ 983906 w 5868805"/>
              <a:gd name="connsiteY35" fmla="*/ 2151408 h 3480427"/>
              <a:gd name="connsiteX36" fmla="*/ 794984 w 5868805"/>
              <a:gd name="connsiteY36" fmla="*/ 2165977 h 3480427"/>
              <a:gd name="connsiteX37" fmla="*/ 718784 w 5868805"/>
              <a:gd name="connsiteY37" fmla="*/ 3375652 h 3480427"/>
              <a:gd name="connsiteX38" fmla="*/ 61558 w 5868805"/>
              <a:gd name="connsiteY38" fmla="*/ 3318502 h 3480427"/>
              <a:gd name="connsiteX39" fmla="*/ 115492 w 5868805"/>
              <a:gd name="connsiteY39" fmla="*/ 2140485 h 3480427"/>
              <a:gd name="connsiteX40" fmla="*/ 1991314 w 5868805"/>
              <a:gd name="connsiteY40" fmla="*/ 2152224 h 3480427"/>
              <a:gd name="connsiteX41" fmla="*/ 4839017 w 5868805"/>
              <a:gd name="connsiteY41" fmla="*/ 2139161 h 3480427"/>
              <a:gd name="connsiteX42" fmla="*/ 4778846 w 5868805"/>
              <a:gd name="connsiteY42" fmla="*/ 1260151 h 3480427"/>
              <a:gd name="connsiteX43" fmla="*/ 2997270 w 5868805"/>
              <a:gd name="connsiteY43" fmla="*/ 1298844 h 3480427"/>
              <a:gd name="connsiteX44" fmla="*/ 2100850 w 5868805"/>
              <a:gd name="connsiteY44" fmla="*/ 1295911 h 3480427"/>
              <a:gd name="connsiteX45" fmla="*/ 33699 w 5868805"/>
              <a:gd name="connsiteY45" fmla="*/ 1265038 h 3480427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454470 w 5868805"/>
              <a:gd name="connsiteY9" fmla="*/ 66944 h 3480427"/>
              <a:gd name="connsiteX10" fmla="*/ 3835470 w 5868805"/>
              <a:gd name="connsiteY10" fmla="*/ 117744 h 3480427"/>
              <a:gd name="connsiteX11" fmla="*/ 3822770 w 5868805"/>
              <a:gd name="connsiteY11" fmla="*/ 1273444 h 3480427"/>
              <a:gd name="connsiteX12" fmla="*/ 4110122 w 5868805"/>
              <a:gd name="connsiteY12" fmla="*/ 1262008 h 3480427"/>
              <a:gd name="connsiteX13" fmla="*/ 4086665 w 5868805"/>
              <a:gd name="connsiteY13" fmla="*/ 61078 h 3480427"/>
              <a:gd name="connsiteX14" fmla="*/ 4089470 w 5868805"/>
              <a:gd name="connsiteY14" fmla="*/ 41544 h 3480427"/>
              <a:gd name="connsiteX15" fmla="*/ 4818077 w 5868805"/>
              <a:gd name="connsiteY15" fmla="*/ 59584 h 3480427"/>
              <a:gd name="connsiteX16" fmla="*/ 4803883 w 5868805"/>
              <a:gd name="connsiteY16" fmla="*/ 1260129 h 3480427"/>
              <a:gd name="connsiteX17" fmla="*/ 4825953 w 5868805"/>
              <a:gd name="connsiteY17" fmla="*/ 2191413 h 3480427"/>
              <a:gd name="connsiteX18" fmla="*/ 5081233 w 5868805"/>
              <a:gd name="connsiteY18" fmla="*/ 1242052 h 3480427"/>
              <a:gd name="connsiteX19" fmla="*/ 5090758 w 5868805"/>
              <a:gd name="connsiteY19" fmla="*/ 60952 h 3480427"/>
              <a:gd name="connsiteX20" fmla="*/ 5868805 w 5868805"/>
              <a:gd name="connsiteY20" fmla="*/ 106798 h 3480427"/>
              <a:gd name="connsiteX21" fmla="*/ 5819819 w 5868805"/>
              <a:gd name="connsiteY21" fmla="*/ 1198908 h 3480427"/>
              <a:gd name="connsiteX22" fmla="*/ 5100283 w 5868805"/>
              <a:gd name="connsiteY22" fmla="*/ 1242052 h 3480427"/>
              <a:gd name="connsiteX23" fmla="*/ 4839017 w 5868805"/>
              <a:gd name="connsiteY23" fmla="*/ 2126098 h 3480427"/>
              <a:gd name="connsiteX24" fmla="*/ 4878205 w 5868805"/>
              <a:gd name="connsiteY24" fmla="*/ 3380133 h 3480427"/>
              <a:gd name="connsiteX25" fmla="*/ 4086269 w 5868805"/>
              <a:gd name="connsiteY25" fmla="*/ 3402720 h 3480427"/>
              <a:gd name="connsiteX26" fmla="*/ 4055245 w 5868805"/>
              <a:gd name="connsiteY26" fmla="*/ 2139161 h 3480427"/>
              <a:gd name="connsiteX27" fmla="*/ 3820114 w 5868805"/>
              <a:gd name="connsiteY27" fmla="*/ 2178350 h 3480427"/>
              <a:gd name="connsiteX28" fmla="*/ 3785833 w 5868805"/>
              <a:gd name="connsiteY28" fmla="*/ 3451852 h 3480427"/>
              <a:gd name="connsiteX29" fmla="*/ 3014308 w 5868805"/>
              <a:gd name="connsiteY29" fmla="*/ 3480427 h 3480427"/>
              <a:gd name="connsiteX30" fmla="*/ 3030355 w 5868805"/>
              <a:gd name="connsiteY30" fmla="*/ 2159300 h 3480427"/>
              <a:gd name="connsiteX31" fmla="*/ 1846469 w 5868805"/>
              <a:gd name="connsiteY31" fmla="*/ 2137241 h 3480427"/>
              <a:gd name="connsiteX32" fmla="*/ 1912937 w 5868805"/>
              <a:gd name="connsiteY32" fmla="*/ 3365533 h 3480427"/>
              <a:gd name="connsiteX33" fmla="*/ 1004534 w 5868805"/>
              <a:gd name="connsiteY33" fmla="*/ 3375652 h 3480427"/>
              <a:gd name="connsiteX34" fmla="*/ 983906 w 5868805"/>
              <a:gd name="connsiteY34" fmla="*/ 2151408 h 3480427"/>
              <a:gd name="connsiteX35" fmla="*/ 794984 w 5868805"/>
              <a:gd name="connsiteY35" fmla="*/ 2165977 h 3480427"/>
              <a:gd name="connsiteX36" fmla="*/ 718784 w 5868805"/>
              <a:gd name="connsiteY36" fmla="*/ 3375652 h 3480427"/>
              <a:gd name="connsiteX37" fmla="*/ 61558 w 5868805"/>
              <a:gd name="connsiteY37" fmla="*/ 3318502 h 3480427"/>
              <a:gd name="connsiteX38" fmla="*/ 115492 w 5868805"/>
              <a:gd name="connsiteY38" fmla="*/ 2140485 h 3480427"/>
              <a:gd name="connsiteX39" fmla="*/ 1991314 w 5868805"/>
              <a:gd name="connsiteY39" fmla="*/ 2152224 h 3480427"/>
              <a:gd name="connsiteX40" fmla="*/ 4839017 w 5868805"/>
              <a:gd name="connsiteY40" fmla="*/ 2139161 h 3480427"/>
              <a:gd name="connsiteX41" fmla="*/ 4778846 w 5868805"/>
              <a:gd name="connsiteY41" fmla="*/ 1260151 h 3480427"/>
              <a:gd name="connsiteX42" fmla="*/ 2997270 w 5868805"/>
              <a:gd name="connsiteY42" fmla="*/ 1298844 h 3480427"/>
              <a:gd name="connsiteX43" fmla="*/ 2100850 w 5868805"/>
              <a:gd name="connsiteY43" fmla="*/ 1295911 h 3480427"/>
              <a:gd name="connsiteX44" fmla="*/ 33699 w 5868805"/>
              <a:gd name="connsiteY44" fmla="*/ 1265038 h 3480427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835470 w 5868805"/>
              <a:gd name="connsiteY9" fmla="*/ 117744 h 3480427"/>
              <a:gd name="connsiteX10" fmla="*/ 3822770 w 5868805"/>
              <a:gd name="connsiteY10" fmla="*/ 1273444 h 3480427"/>
              <a:gd name="connsiteX11" fmla="*/ 4110122 w 5868805"/>
              <a:gd name="connsiteY11" fmla="*/ 1262008 h 3480427"/>
              <a:gd name="connsiteX12" fmla="*/ 4086665 w 5868805"/>
              <a:gd name="connsiteY12" fmla="*/ 61078 h 3480427"/>
              <a:gd name="connsiteX13" fmla="*/ 4089470 w 5868805"/>
              <a:gd name="connsiteY13" fmla="*/ 41544 h 3480427"/>
              <a:gd name="connsiteX14" fmla="*/ 4818077 w 5868805"/>
              <a:gd name="connsiteY14" fmla="*/ 59584 h 3480427"/>
              <a:gd name="connsiteX15" fmla="*/ 4803883 w 5868805"/>
              <a:gd name="connsiteY15" fmla="*/ 1260129 h 3480427"/>
              <a:gd name="connsiteX16" fmla="*/ 4825953 w 5868805"/>
              <a:gd name="connsiteY16" fmla="*/ 2191413 h 3480427"/>
              <a:gd name="connsiteX17" fmla="*/ 5081233 w 5868805"/>
              <a:gd name="connsiteY17" fmla="*/ 1242052 h 3480427"/>
              <a:gd name="connsiteX18" fmla="*/ 5090758 w 5868805"/>
              <a:gd name="connsiteY18" fmla="*/ 60952 h 3480427"/>
              <a:gd name="connsiteX19" fmla="*/ 5868805 w 5868805"/>
              <a:gd name="connsiteY19" fmla="*/ 106798 h 3480427"/>
              <a:gd name="connsiteX20" fmla="*/ 5819819 w 5868805"/>
              <a:gd name="connsiteY20" fmla="*/ 1198908 h 3480427"/>
              <a:gd name="connsiteX21" fmla="*/ 5100283 w 5868805"/>
              <a:gd name="connsiteY21" fmla="*/ 1242052 h 3480427"/>
              <a:gd name="connsiteX22" fmla="*/ 4839017 w 5868805"/>
              <a:gd name="connsiteY22" fmla="*/ 2126098 h 3480427"/>
              <a:gd name="connsiteX23" fmla="*/ 4878205 w 5868805"/>
              <a:gd name="connsiteY23" fmla="*/ 3380133 h 3480427"/>
              <a:gd name="connsiteX24" fmla="*/ 4086269 w 5868805"/>
              <a:gd name="connsiteY24" fmla="*/ 3402720 h 3480427"/>
              <a:gd name="connsiteX25" fmla="*/ 4055245 w 5868805"/>
              <a:gd name="connsiteY25" fmla="*/ 2139161 h 3480427"/>
              <a:gd name="connsiteX26" fmla="*/ 3820114 w 5868805"/>
              <a:gd name="connsiteY26" fmla="*/ 2178350 h 3480427"/>
              <a:gd name="connsiteX27" fmla="*/ 3785833 w 5868805"/>
              <a:gd name="connsiteY27" fmla="*/ 3451852 h 3480427"/>
              <a:gd name="connsiteX28" fmla="*/ 3014308 w 5868805"/>
              <a:gd name="connsiteY28" fmla="*/ 3480427 h 3480427"/>
              <a:gd name="connsiteX29" fmla="*/ 3030355 w 5868805"/>
              <a:gd name="connsiteY29" fmla="*/ 2159300 h 3480427"/>
              <a:gd name="connsiteX30" fmla="*/ 1846469 w 5868805"/>
              <a:gd name="connsiteY30" fmla="*/ 2137241 h 3480427"/>
              <a:gd name="connsiteX31" fmla="*/ 1912937 w 5868805"/>
              <a:gd name="connsiteY31" fmla="*/ 3365533 h 3480427"/>
              <a:gd name="connsiteX32" fmla="*/ 1004534 w 5868805"/>
              <a:gd name="connsiteY32" fmla="*/ 3375652 h 3480427"/>
              <a:gd name="connsiteX33" fmla="*/ 983906 w 5868805"/>
              <a:gd name="connsiteY33" fmla="*/ 2151408 h 3480427"/>
              <a:gd name="connsiteX34" fmla="*/ 794984 w 5868805"/>
              <a:gd name="connsiteY34" fmla="*/ 2165977 h 3480427"/>
              <a:gd name="connsiteX35" fmla="*/ 718784 w 5868805"/>
              <a:gd name="connsiteY35" fmla="*/ 3375652 h 3480427"/>
              <a:gd name="connsiteX36" fmla="*/ 61558 w 5868805"/>
              <a:gd name="connsiteY36" fmla="*/ 3318502 h 3480427"/>
              <a:gd name="connsiteX37" fmla="*/ 115492 w 5868805"/>
              <a:gd name="connsiteY37" fmla="*/ 2140485 h 3480427"/>
              <a:gd name="connsiteX38" fmla="*/ 1991314 w 5868805"/>
              <a:gd name="connsiteY38" fmla="*/ 2152224 h 3480427"/>
              <a:gd name="connsiteX39" fmla="*/ 4839017 w 5868805"/>
              <a:gd name="connsiteY39" fmla="*/ 2139161 h 3480427"/>
              <a:gd name="connsiteX40" fmla="*/ 4778846 w 5868805"/>
              <a:gd name="connsiteY40" fmla="*/ 1260151 h 3480427"/>
              <a:gd name="connsiteX41" fmla="*/ 2997270 w 5868805"/>
              <a:gd name="connsiteY41" fmla="*/ 1298844 h 3480427"/>
              <a:gd name="connsiteX42" fmla="*/ 2100850 w 5868805"/>
              <a:gd name="connsiteY42" fmla="*/ 1295911 h 3480427"/>
              <a:gd name="connsiteX43" fmla="*/ 33699 w 5868805"/>
              <a:gd name="connsiteY43" fmla="*/ 1265038 h 3480427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822770 w 5868805"/>
              <a:gd name="connsiteY9" fmla="*/ 1273444 h 3480427"/>
              <a:gd name="connsiteX10" fmla="*/ 4110122 w 5868805"/>
              <a:gd name="connsiteY10" fmla="*/ 1262008 h 3480427"/>
              <a:gd name="connsiteX11" fmla="*/ 4086665 w 5868805"/>
              <a:gd name="connsiteY11" fmla="*/ 61078 h 3480427"/>
              <a:gd name="connsiteX12" fmla="*/ 4089470 w 5868805"/>
              <a:gd name="connsiteY12" fmla="*/ 41544 h 3480427"/>
              <a:gd name="connsiteX13" fmla="*/ 4818077 w 5868805"/>
              <a:gd name="connsiteY13" fmla="*/ 59584 h 3480427"/>
              <a:gd name="connsiteX14" fmla="*/ 4803883 w 5868805"/>
              <a:gd name="connsiteY14" fmla="*/ 1260129 h 3480427"/>
              <a:gd name="connsiteX15" fmla="*/ 4825953 w 5868805"/>
              <a:gd name="connsiteY15" fmla="*/ 2191413 h 3480427"/>
              <a:gd name="connsiteX16" fmla="*/ 5081233 w 5868805"/>
              <a:gd name="connsiteY16" fmla="*/ 1242052 h 3480427"/>
              <a:gd name="connsiteX17" fmla="*/ 5090758 w 5868805"/>
              <a:gd name="connsiteY17" fmla="*/ 60952 h 3480427"/>
              <a:gd name="connsiteX18" fmla="*/ 5868805 w 5868805"/>
              <a:gd name="connsiteY18" fmla="*/ 106798 h 3480427"/>
              <a:gd name="connsiteX19" fmla="*/ 5819819 w 5868805"/>
              <a:gd name="connsiteY19" fmla="*/ 1198908 h 3480427"/>
              <a:gd name="connsiteX20" fmla="*/ 5100283 w 5868805"/>
              <a:gd name="connsiteY20" fmla="*/ 1242052 h 3480427"/>
              <a:gd name="connsiteX21" fmla="*/ 4839017 w 5868805"/>
              <a:gd name="connsiteY21" fmla="*/ 2126098 h 3480427"/>
              <a:gd name="connsiteX22" fmla="*/ 4878205 w 5868805"/>
              <a:gd name="connsiteY22" fmla="*/ 3380133 h 3480427"/>
              <a:gd name="connsiteX23" fmla="*/ 4086269 w 5868805"/>
              <a:gd name="connsiteY23" fmla="*/ 3402720 h 3480427"/>
              <a:gd name="connsiteX24" fmla="*/ 4055245 w 5868805"/>
              <a:gd name="connsiteY24" fmla="*/ 2139161 h 3480427"/>
              <a:gd name="connsiteX25" fmla="*/ 3820114 w 5868805"/>
              <a:gd name="connsiteY25" fmla="*/ 2178350 h 3480427"/>
              <a:gd name="connsiteX26" fmla="*/ 3785833 w 5868805"/>
              <a:gd name="connsiteY26" fmla="*/ 3451852 h 3480427"/>
              <a:gd name="connsiteX27" fmla="*/ 3014308 w 5868805"/>
              <a:gd name="connsiteY27" fmla="*/ 3480427 h 3480427"/>
              <a:gd name="connsiteX28" fmla="*/ 3030355 w 5868805"/>
              <a:gd name="connsiteY28" fmla="*/ 2159300 h 3480427"/>
              <a:gd name="connsiteX29" fmla="*/ 1846469 w 5868805"/>
              <a:gd name="connsiteY29" fmla="*/ 2137241 h 3480427"/>
              <a:gd name="connsiteX30" fmla="*/ 1912937 w 5868805"/>
              <a:gd name="connsiteY30" fmla="*/ 3365533 h 3480427"/>
              <a:gd name="connsiteX31" fmla="*/ 1004534 w 5868805"/>
              <a:gd name="connsiteY31" fmla="*/ 3375652 h 3480427"/>
              <a:gd name="connsiteX32" fmla="*/ 983906 w 5868805"/>
              <a:gd name="connsiteY32" fmla="*/ 2151408 h 3480427"/>
              <a:gd name="connsiteX33" fmla="*/ 794984 w 5868805"/>
              <a:gd name="connsiteY33" fmla="*/ 2165977 h 3480427"/>
              <a:gd name="connsiteX34" fmla="*/ 718784 w 5868805"/>
              <a:gd name="connsiteY34" fmla="*/ 3375652 h 3480427"/>
              <a:gd name="connsiteX35" fmla="*/ 61558 w 5868805"/>
              <a:gd name="connsiteY35" fmla="*/ 3318502 h 3480427"/>
              <a:gd name="connsiteX36" fmla="*/ 115492 w 5868805"/>
              <a:gd name="connsiteY36" fmla="*/ 2140485 h 3480427"/>
              <a:gd name="connsiteX37" fmla="*/ 1991314 w 5868805"/>
              <a:gd name="connsiteY37" fmla="*/ 2152224 h 3480427"/>
              <a:gd name="connsiteX38" fmla="*/ 4839017 w 5868805"/>
              <a:gd name="connsiteY38" fmla="*/ 2139161 h 3480427"/>
              <a:gd name="connsiteX39" fmla="*/ 4778846 w 5868805"/>
              <a:gd name="connsiteY39" fmla="*/ 1260151 h 3480427"/>
              <a:gd name="connsiteX40" fmla="*/ 2997270 w 5868805"/>
              <a:gd name="connsiteY40" fmla="*/ 1298844 h 3480427"/>
              <a:gd name="connsiteX41" fmla="*/ 2100850 w 5868805"/>
              <a:gd name="connsiteY41" fmla="*/ 1295911 h 3480427"/>
              <a:gd name="connsiteX42" fmla="*/ 33699 w 5868805"/>
              <a:gd name="connsiteY42" fmla="*/ 1265038 h 3480427"/>
              <a:gd name="connsiteX0" fmla="*/ 23177 w 5868805"/>
              <a:gd name="connsiteY0" fmla="*/ 1342826 h 3570189"/>
              <a:gd name="connsiteX1" fmla="*/ 48214 w 5868805"/>
              <a:gd name="connsiteY1" fmla="*/ 127255 h 3570189"/>
              <a:gd name="connsiteX2" fmla="*/ 859199 w 5868805"/>
              <a:gd name="connsiteY2" fmla="*/ 164266 h 3570189"/>
              <a:gd name="connsiteX3" fmla="*/ 872262 w 5868805"/>
              <a:gd name="connsiteY3" fmla="*/ 1356615 h 3570189"/>
              <a:gd name="connsiteX4" fmla="*/ 1967386 w 5868805"/>
              <a:gd name="connsiteY4" fmla="*/ 1377169 h 3570189"/>
              <a:gd name="connsiteX5" fmla="*/ 2043700 w 5868805"/>
              <a:gd name="connsiteY5" fmla="*/ 118848 h 3570189"/>
              <a:gd name="connsiteX6" fmla="*/ 2881900 w 5868805"/>
              <a:gd name="connsiteY6" fmla="*/ 137898 h 3570189"/>
              <a:gd name="connsiteX7" fmla="*/ 2872375 w 5868805"/>
              <a:gd name="connsiteY7" fmla="*/ 1366623 h 3570189"/>
              <a:gd name="connsiteX8" fmla="*/ 3035370 w 5868805"/>
              <a:gd name="connsiteY8" fmla="*/ 1388606 h 3570189"/>
              <a:gd name="connsiteX9" fmla="*/ 3822770 w 5868805"/>
              <a:gd name="connsiteY9" fmla="*/ 1363206 h 3570189"/>
              <a:gd name="connsiteX10" fmla="*/ 4110122 w 5868805"/>
              <a:gd name="connsiteY10" fmla="*/ 1351770 h 3570189"/>
              <a:gd name="connsiteX11" fmla="*/ 4086665 w 5868805"/>
              <a:gd name="connsiteY11" fmla="*/ 150840 h 3570189"/>
              <a:gd name="connsiteX12" fmla="*/ 4818077 w 5868805"/>
              <a:gd name="connsiteY12" fmla="*/ 149346 h 3570189"/>
              <a:gd name="connsiteX13" fmla="*/ 4803883 w 5868805"/>
              <a:gd name="connsiteY13" fmla="*/ 1349891 h 3570189"/>
              <a:gd name="connsiteX14" fmla="*/ 4825953 w 5868805"/>
              <a:gd name="connsiteY14" fmla="*/ 2281175 h 3570189"/>
              <a:gd name="connsiteX15" fmla="*/ 5081233 w 5868805"/>
              <a:gd name="connsiteY15" fmla="*/ 1331814 h 3570189"/>
              <a:gd name="connsiteX16" fmla="*/ 5090758 w 5868805"/>
              <a:gd name="connsiteY16" fmla="*/ 150714 h 3570189"/>
              <a:gd name="connsiteX17" fmla="*/ 5868805 w 5868805"/>
              <a:gd name="connsiteY17" fmla="*/ 196560 h 3570189"/>
              <a:gd name="connsiteX18" fmla="*/ 5819819 w 5868805"/>
              <a:gd name="connsiteY18" fmla="*/ 1288670 h 3570189"/>
              <a:gd name="connsiteX19" fmla="*/ 5100283 w 5868805"/>
              <a:gd name="connsiteY19" fmla="*/ 1331814 h 3570189"/>
              <a:gd name="connsiteX20" fmla="*/ 4839017 w 5868805"/>
              <a:gd name="connsiteY20" fmla="*/ 2215860 h 3570189"/>
              <a:gd name="connsiteX21" fmla="*/ 4878205 w 5868805"/>
              <a:gd name="connsiteY21" fmla="*/ 3469895 h 3570189"/>
              <a:gd name="connsiteX22" fmla="*/ 4086269 w 5868805"/>
              <a:gd name="connsiteY22" fmla="*/ 3492482 h 3570189"/>
              <a:gd name="connsiteX23" fmla="*/ 4055245 w 5868805"/>
              <a:gd name="connsiteY23" fmla="*/ 2228923 h 3570189"/>
              <a:gd name="connsiteX24" fmla="*/ 3820114 w 5868805"/>
              <a:gd name="connsiteY24" fmla="*/ 2268112 h 3570189"/>
              <a:gd name="connsiteX25" fmla="*/ 3785833 w 5868805"/>
              <a:gd name="connsiteY25" fmla="*/ 3541614 h 3570189"/>
              <a:gd name="connsiteX26" fmla="*/ 3014308 w 5868805"/>
              <a:gd name="connsiteY26" fmla="*/ 3570189 h 3570189"/>
              <a:gd name="connsiteX27" fmla="*/ 3030355 w 5868805"/>
              <a:gd name="connsiteY27" fmla="*/ 2249062 h 3570189"/>
              <a:gd name="connsiteX28" fmla="*/ 1846469 w 5868805"/>
              <a:gd name="connsiteY28" fmla="*/ 2227003 h 3570189"/>
              <a:gd name="connsiteX29" fmla="*/ 1912937 w 5868805"/>
              <a:gd name="connsiteY29" fmla="*/ 3455295 h 3570189"/>
              <a:gd name="connsiteX30" fmla="*/ 1004534 w 5868805"/>
              <a:gd name="connsiteY30" fmla="*/ 3465414 h 3570189"/>
              <a:gd name="connsiteX31" fmla="*/ 983906 w 5868805"/>
              <a:gd name="connsiteY31" fmla="*/ 2241170 h 3570189"/>
              <a:gd name="connsiteX32" fmla="*/ 794984 w 5868805"/>
              <a:gd name="connsiteY32" fmla="*/ 2255739 h 3570189"/>
              <a:gd name="connsiteX33" fmla="*/ 718784 w 5868805"/>
              <a:gd name="connsiteY33" fmla="*/ 3465414 h 3570189"/>
              <a:gd name="connsiteX34" fmla="*/ 61558 w 5868805"/>
              <a:gd name="connsiteY34" fmla="*/ 3408264 h 3570189"/>
              <a:gd name="connsiteX35" fmla="*/ 115492 w 5868805"/>
              <a:gd name="connsiteY35" fmla="*/ 2230247 h 3570189"/>
              <a:gd name="connsiteX36" fmla="*/ 1991314 w 5868805"/>
              <a:gd name="connsiteY36" fmla="*/ 2241986 h 3570189"/>
              <a:gd name="connsiteX37" fmla="*/ 4839017 w 5868805"/>
              <a:gd name="connsiteY37" fmla="*/ 2228923 h 3570189"/>
              <a:gd name="connsiteX38" fmla="*/ 4778846 w 5868805"/>
              <a:gd name="connsiteY38" fmla="*/ 1349913 h 3570189"/>
              <a:gd name="connsiteX39" fmla="*/ 2997270 w 5868805"/>
              <a:gd name="connsiteY39" fmla="*/ 1388606 h 3570189"/>
              <a:gd name="connsiteX40" fmla="*/ 2100850 w 5868805"/>
              <a:gd name="connsiteY40" fmla="*/ 1385673 h 3570189"/>
              <a:gd name="connsiteX41" fmla="*/ 33699 w 5868805"/>
              <a:gd name="connsiteY41" fmla="*/ 1354800 h 3570189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18077 w 5868805"/>
              <a:gd name="connsiteY11" fmla="*/ 59585 h 3480428"/>
              <a:gd name="connsiteX12" fmla="*/ 4803883 w 5868805"/>
              <a:gd name="connsiteY12" fmla="*/ 1260130 h 3480428"/>
              <a:gd name="connsiteX13" fmla="*/ 4825953 w 5868805"/>
              <a:gd name="connsiteY13" fmla="*/ 2191414 h 3480428"/>
              <a:gd name="connsiteX14" fmla="*/ 5081233 w 5868805"/>
              <a:gd name="connsiteY14" fmla="*/ 1242053 h 3480428"/>
              <a:gd name="connsiteX15" fmla="*/ 5090758 w 5868805"/>
              <a:gd name="connsiteY15" fmla="*/ 60953 h 3480428"/>
              <a:gd name="connsiteX16" fmla="*/ 5868805 w 5868805"/>
              <a:gd name="connsiteY16" fmla="*/ 106799 h 3480428"/>
              <a:gd name="connsiteX17" fmla="*/ 5819819 w 5868805"/>
              <a:gd name="connsiteY17" fmla="*/ 1198909 h 3480428"/>
              <a:gd name="connsiteX18" fmla="*/ 5100283 w 5868805"/>
              <a:gd name="connsiteY18" fmla="*/ 1242053 h 3480428"/>
              <a:gd name="connsiteX19" fmla="*/ 4839017 w 5868805"/>
              <a:gd name="connsiteY19" fmla="*/ 2126099 h 3480428"/>
              <a:gd name="connsiteX20" fmla="*/ 4878205 w 5868805"/>
              <a:gd name="connsiteY20" fmla="*/ 3380134 h 3480428"/>
              <a:gd name="connsiteX21" fmla="*/ 4086269 w 5868805"/>
              <a:gd name="connsiteY21" fmla="*/ 3402721 h 3480428"/>
              <a:gd name="connsiteX22" fmla="*/ 4055245 w 5868805"/>
              <a:gd name="connsiteY22" fmla="*/ 2139162 h 3480428"/>
              <a:gd name="connsiteX23" fmla="*/ 3820114 w 5868805"/>
              <a:gd name="connsiteY23" fmla="*/ 2178351 h 3480428"/>
              <a:gd name="connsiteX24" fmla="*/ 3785833 w 5868805"/>
              <a:gd name="connsiteY24" fmla="*/ 3451853 h 3480428"/>
              <a:gd name="connsiteX25" fmla="*/ 3014308 w 5868805"/>
              <a:gd name="connsiteY25" fmla="*/ 3480428 h 3480428"/>
              <a:gd name="connsiteX26" fmla="*/ 3030355 w 5868805"/>
              <a:gd name="connsiteY26" fmla="*/ 2159301 h 3480428"/>
              <a:gd name="connsiteX27" fmla="*/ 1846469 w 5868805"/>
              <a:gd name="connsiteY27" fmla="*/ 2137242 h 3480428"/>
              <a:gd name="connsiteX28" fmla="*/ 1912937 w 5868805"/>
              <a:gd name="connsiteY28" fmla="*/ 3365534 h 3480428"/>
              <a:gd name="connsiteX29" fmla="*/ 1004534 w 5868805"/>
              <a:gd name="connsiteY29" fmla="*/ 3375653 h 3480428"/>
              <a:gd name="connsiteX30" fmla="*/ 983906 w 5868805"/>
              <a:gd name="connsiteY30" fmla="*/ 2151409 h 3480428"/>
              <a:gd name="connsiteX31" fmla="*/ 794984 w 5868805"/>
              <a:gd name="connsiteY31" fmla="*/ 2165978 h 3480428"/>
              <a:gd name="connsiteX32" fmla="*/ 718784 w 5868805"/>
              <a:gd name="connsiteY32" fmla="*/ 3375653 h 3480428"/>
              <a:gd name="connsiteX33" fmla="*/ 61558 w 5868805"/>
              <a:gd name="connsiteY33" fmla="*/ 3318503 h 3480428"/>
              <a:gd name="connsiteX34" fmla="*/ 115492 w 5868805"/>
              <a:gd name="connsiteY34" fmla="*/ 2140486 h 3480428"/>
              <a:gd name="connsiteX35" fmla="*/ 1991314 w 5868805"/>
              <a:gd name="connsiteY35" fmla="*/ 2152225 h 3480428"/>
              <a:gd name="connsiteX36" fmla="*/ 4839017 w 5868805"/>
              <a:gd name="connsiteY36" fmla="*/ 2139162 h 3480428"/>
              <a:gd name="connsiteX37" fmla="*/ 4778846 w 5868805"/>
              <a:gd name="connsiteY37" fmla="*/ 1260152 h 3480428"/>
              <a:gd name="connsiteX38" fmla="*/ 2997270 w 5868805"/>
              <a:gd name="connsiteY38" fmla="*/ 1298845 h 3480428"/>
              <a:gd name="connsiteX39" fmla="*/ 2100850 w 5868805"/>
              <a:gd name="connsiteY39" fmla="*/ 1295912 h 3480428"/>
              <a:gd name="connsiteX40" fmla="*/ 33699 w 5868805"/>
              <a:gd name="connsiteY40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1846469 w 5868805"/>
              <a:gd name="connsiteY26" fmla="*/ 2137242 h 3480428"/>
              <a:gd name="connsiteX27" fmla="*/ 1912937 w 5868805"/>
              <a:gd name="connsiteY27" fmla="*/ 3365534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1846469 w 5868805"/>
              <a:gd name="connsiteY26" fmla="*/ 2137242 h 3480428"/>
              <a:gd name="connsiteX27" fmla="*/ 1912937 w 5868805"/>
              <a:gd name="connsiteY27" fmla="*/ 3365534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1912937 w 5868805"/>
              <a:gd name="connsiteY27" fmla="*/ 3365534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2014184 w 5868805"/>
              <a:gd name="connsiteY28" fmla="*/ 3480428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2014184 w 5868805"/>
              <a:gd name="connsiteY28" fmla="*/ 3480428 h 3480428"/>
              <a:gd name="connsiteX29" fmla="*/ 2003081 w 5868805"/>
              <a:gd name="connsiteY29" fmla="*/ 217045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2014184 w 5868805"/>
              <a:gd name="connsiteY28" fmla="*/ 3480428 h 3480428"/>
              <a:gd name="connsiteX29" fmla="*/ 2003081 w 5868805"/>
              <a:gd name="connsiteY29" fmla="*/ 2170459 h 3480428"/>
              <a:gd name="connsiteX30" fmla="*/ 1823684 w 5868805"/>
              <a:gd name="connsiteY30" fmla="*/ 2175503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0 w 5845628"/>
              <a:gd name="connsiteY0" fmla="*/ 1253065 h 3480428"/>
              <a:gd name="connsiteX1" fmla="*/ 25037 w 5845628"/>
              <a:gd name="connsiteY1" fmla="*/ 37494 h 3480428"/>
              <a:gd name="connsiteX2" fmla="*/ 836022 w 5845628"/>
              <a:gd name="connsiteY2" fmla="*/ 74505 h 3480428"/>
              <a:gd name="connsiteX3" fmla="*/ 849085 w 5845628"/>
              <a:gd name="connsiteY3" fmla="*/ 1266854 h 3480428"/>
              <a:gd name="connsiteX4" fmla="*/ 1944209 w 5845628"/>
              <a:gd name="connsiteY4" fmla="*/ 1287408 h 3480428"/>
              <a:gd name="connsiteX5" fmla="*/ 2020523 w 5845628"/>
              <a:gd name="connsiteY5" fmla="*/ 29087 h 3480428"/>
              <a:gd name="connsiteX6" fmla="*/ 2858723 w 5845628"/>
              <a:gd name="connsiteY6" fmla="*/ 48137 h 3480428"/>
              <a:gd name="connsiteX7" fmla="*/ 2849198 w 5845628"/>
              <a:gd name="connsiteY7" fmla="*/ 1276862 h 3480428"/>
              <a:gd name="connsiteX8" fmla="*/ 3012193 w 5845628"/>
              <a:gd name="connsiteY8" fmla="*/ 1298845 h 3480428"/>
              <a:gd name="connsiteX9" fmla="*/ 3799593 w 5845628"/>
              <a:gd name="connsiteY9" fmla="*/ 1273445 h 3480428"/>
              <a:gd name="connsiteX10" fmla="*/ 4086945 w 5845628"/>
              <a:gd name="connsiteY10" fmla="*/ 1262009 h 3480428"/>
              <a:gd name="connsiteX11" fmla="*/ 4780706 w 5845628"/>
              <a:gd name="connsiteY11" fmla="*/ 1260130 h 3480428"/>
              <a:gd name="connsiteX12" fmla="*/ 4802776 w 5845628"/>
              <a:gd name="connsiteY12" fmla="*/ 2191414 h 3480428"/>
              <a:gd name="connsiteX13" fmla="*/ 5058056 w 5845628"/>
              <a:gd name="connsiteY13" fmla="*/ 1242053 h 3480428"/>
              <a:gd name="connsiteX14" fmla="*/ 5067581 w 5845628"/>
              <a:gd name="connsiteY14" fmla="*/ 60953 h 3480428"/>
              <a:gd name="connsiteX15" fmla="*/ 5845628 w 5845628"/>
              <a:gd name="connsiteY15" fmla="*/ 106799 h 3480428"/>
              <a:gd name="connsiteX16" fmla="*/ 5796642 w 5845628"/>
              <a:gd name="connsiteY16" fmla="*/ 1198909 h 3480428"/>
              <a:gd name="connsiteX17" fmla="*/ 5077106 w 5845628"/>
              <a:gd name="connsiteY17" fmla="*/ 1242053 h 3480428"/>
              <a:gd name="connsiteX18" fmla="*/ 4815840 w 5845628"/>
              <a:gd name="connsiteY18" fmla="*/ 2126099 h 3480428"/>
              <a:gd name="connsiteX19" fmla="*/ 4855028 w 5845628"/>
              <a:gd name="connsiteY19" fmla="*/ 3380134 h 3480428"/>
              <a:gd name="connsiteX20" fmla="*/ 4063092 w 5845628"/>
              <a:gd name="connsiteY20" fmla="*/ 3402721 h 3480428"/>
              <a:gd name="connsiteX21" fmla="*/ 4032068 w 5845628"/>
              <a:gd name="connsiteY21" fmla="*/ 2139162 h 3480428"/>
              <a:gd name="connsiteX22" fmla="*/ 3796937 w 5845628"/>
              <a:gd name="connsiteY22" fmla="*/ 2178351 h 3480428"/>
              <a:gd name="connsiteX23" fmla="*/ 3762656 w 5845628"/>
              <a:gd name="connsiteY23" fmla="*/ 3451853 h 3480428"/>
              <a:gd name="connsiteX24" fmla="*/ 2991131 w 5845628"/>
              <a:gd name="connsiteY24" fmla="*/ 3480428 h 3480428"/>
              <a:gd name="connsiteX25" fmla="*/ 3007178 w 5845628"/>
              <a:gd name="connsiteY25" fmla="*/ 2159301 h 3480428"/>
              <a:gd name="connsiteX26" fmla="*/ 2832942 w 5845628"/>
              <a:gd name="connsiteY26" fmla="*/ 2165817 h 3480428"/>
              <a:gd name="connsiteX27" fmla="*/ 2813685 w 5845628"/>
              <a:gd name="connsiteY27" fmla="*/ 3451259 h 3480428"/>
              <a:gd name="connsiteX28" fmla="*/ 1991007 w 5845628"/>
              <a:gd name="connsiteY28" fmla="*/ 3480428 h 3480428"/>
              <a:gd name="connsiteX29" fmla="*/ 1979904 w 5845628"/>
              <a:gd name="connsiteY29" fmla="*/ 2170459 h 3480428"/>
              <a:gd name="connsiteX30" fmla="*/ 1800507 w 5845628"/>
              <a:gd name="connsiteY30" fmla="*/ 2175503 h 3480428"/>
              <a:gd name="connsiteX31" fmla="*/ 695607 w 5845628"/>
              <a:gd name="connsiteY31" fmla="*/ 3375653 h 3480428"/>
              <a:gd name="connsiteX32" fmla="*/ 38381 w 5845628"/>
              <a:gd name="connsiteY32" fmla="*/ 3318503 h 3480428"/>
              <a:gd name="connsiteX33" fmla="*/ 1025765 w 5845628"/>
              <a:gd name="connsiteY33" fmla="*/ 2159536 h 3480428"/>
              <a:gd name="connsiteX34" fmla="*/ 1968137 w 5845628"/>
              <a:gd name="connsiteY34" fmla="*/ 2152225 h 3480428"/>
              <a:gd name="connsiteX35" fmla="*/ 4815840 w 5845628"/>
              <a:gd name="connsiteY35" fmla="*/ 2139162 h 3480428"/>
              <a:gd name="connsiteX36" fmla="*/ 4755669 w 5845628"/>
              <a:gd name="connsiteY36" fmla="*/ 1260152 h 3480428"/>
              <a:gd name="connsiteX37" fmla="*/ 2974093 w 5845628"/>
              <a:gd name="connsiteY37" fmla="*/ 1298845 h 3480428"/>
              <a:gd name="connsiteX38" fmla="*/ 2077673 w 5845628"/>
              <a:gd name="connsiteY38" fmla="*/ 1295912 h 3480428"/>
              <a:gd name="connsiteX39" fmla="*/ 10522 w 5845628"/>
              <a:gd name="connsiteY39" fmla="*/ 1265039 h 3480428"/>
              <a:gd name="connsiteX0" fmla="*/ 0 w 5845628"/>
              <a:gd name="connsiteY0" fmla="*/ 1253065 h 3480428"/>
              <a:gd name="connsiteX1" fmla="*/ 25037 w 5845628"/>
              <a:gd name="connsiteY1" fmla="*/ 37494 h 3480428"/>
              <a:gd name="connsiteX2" fmla="*/ 836022 w 5845628"/>
              <a:gd name="connsiteY2" fmla="*/ 74505 h 3480428"/>
              <a:gd name="connsiteX3" fmla="*/ 849085 w 5845628"/>
              <a:gd name="connsiteY3" fmla="*/ 1266854 h 3480428"/>
              <a:gd name="connsiteX4" fmla="*/ 1944209 w 5845628"/>
              <a:gd name="connsiteY4" fmla="*/ 1287408 h 3480428"/>
              <a:gd name="connsiteX5" fmla="*/ 2020523 w 5845628"/>
              <a:gd name="connsiteY5" fmla="*/ 29087 h 3480428"/>
              <a:gd name="connsiteX6" fmla="*/ 2858723 w 5845628"/>
              <a:gd name="connsiteY6" fmla="*/ 48137 h 3480428"/>
              <a:gd name="connsiteX7" fmla="*/ 2849198 w 5845628"/>
              <a:gd name="connsiteY7" fmla="*/ 1276862 h 3480428"/>
              <a:gd name="connsiteX8" fmla="*/ 3012193 w 5845628"/>
              <a:gd name="connsiteY8" fmla="*/ 1298845 h 3480428"/>
              <a:gd name="connsiteX9" fmla="*/ 3799593 w 5845628"/>
              <a:gd name="connsiteY9" fmla="*/ 1273445 h 3480428"/>
              <a:gd name="connsiteX10" fmla="*/ 4086945 w 5845628"/>
              <a:gd name="connsiteY10" fmla="*/ 1262009 h 3480428"/>
              <a:gd name="connsiteX11" fmla="*/ 4780706 w 5845628"/>
              <a:gd name="connsiteY11" fmla="*/ 1260130 h 3480428"/>
              <a:gd name="connsiteX12" fmla="*/ 4802776 w 5845628"/>
              <a:gd name="connsiteY12" fmla="*/ 2191414 h 3480428"/>
              <a:gd name="connsiteX13" fmla="*/ 5058056 w 5845628"/>
              <a:gd name="connsiteY13" fmla="*/ 1242053 h 3480428"/>
              <a:gd name="connsiteX14" fmla="*/ 5067581 w 5845628"/>
              <a:gd name="connsiteY14" fmla="*/ 60953 h 3480428"/>
              <a:gd name="connsiteX15" fmla="*/ 5845628 w 5845628"/>
              <a:gd name="connsiteY15" fmla="*/ 106799 h 3480428"/>
              <a:gd name="connsiteX16" fmla="*/ 5796642 w 5845628"/>
              <a:gd name="connsiteY16" fmla="*/ 1198909 h 3480428"/>
              <a:gd name="connsiteX17" fmla="*/ 5077106 w 5845628"/>
              <a:gd name="connsiteY17" fmla="*/ 1242053 h 3480428"/>
              <a:gd name="connsiteX18" fmla="*/ 4815840 w 5845628"/>
              <a:gd name="connsiteY18" fmla="*/ 2126099 h 3480428"/>
              <a:gd name="connsiteX19" fmla="*/ 4855028 w 5845628"/>
              <a:gd name="connsiteY19" fmla="*/ 3380134 h 3480428"/>
              <a:gd name="connsiteX20" fmla="*/ 4063092 w 5845628"/>
              <a:gd name="connsiteY20" fmla="*/ 3402721 h 3480428"/>
              <a:gd name="connsiteX21" fmla="*/ 4032068 w 5845628"/>
              <a:gd name="connsiteY21" fmla="*/ 2139162 h 3480428"/>
              <a:gd name="connsiteX22" fmla="*/ 3796937 w 5845628"/>
              <a:gd name="connsiteY22" fmla="*/ 2178351 h 3480428"/>
              <a:gd name="connsiteX23" fmla="*/ 3762656 w 5845628"/>
              <a:gd name="connsiteY23" fmla="*/ 3451853 h 3480428"/>
              <a:gd name="connsiteX24" fmla="*/ 2991131 w 5845628"/>
              <a:gd name="connsiteY24" fmla="*/ 3480428 h 3480428"/>
              <a:gd name="connsiteX25" fmla="*/ 3007178 w 5845628"/>
              <a:gd name="connsiteY25" fmla="*/ 2159301 h 3480428"/>
              <a:gd name="connsiteX26" fmla="*/ 2832942 w 5845628"/>
              <a:gd name="connsiteY26" fmla="*/ 2165817 h 3480428"/>
              <a:gd name="connsiteX27" fmla="*/ 2813685 w 5845628"/>
              <a:gd name="connsiteY27" fmla="*/ 3451259 h 3480428"/>
              <a:gd name="connsiteX28" fmla="*/ 1991007 w 5845628"/>
              <a:gd name="connsiteY28" fmla="*/ 3480428 h 3480428"/>
              <a:gd name="connsiteX29" fmla="*/ 1979904 w 5845628"/>
              <a:gd name="connsiteY29" fmla="*/ 2170459 h 3480428"/>
              <a:gd name="connsiteX30" fmla="*/ 1800507 w 5845628"/>
              <a:gd name="connsiteY30" fmla="*/ 2175503 h 3480428"/>
              <a:gd name="connsiteX31" fmla="*/ 1800507 w 5845628"/>
              <a:gd name="connsiteY31" fmla="*/ 3451853 h 3480428"/>
              <a:gd name="connsiteX32" fmla="*/ 38381 w 5845628"/>
              <a:gd name="connsiteY32" fmla="*/ 3318503 h 3480428"/>
              <a:gd name="connsiteX33" fmla="*/ 1025765 w 5845628"/>
              <a:gd name="connsiteY33" fmla="*/ 2159536 h 3480428"/>
              <a:gd name="connsiteX34" fmla="*/ 1968137 w 5845628"/>
              <a:gd name="connsiteY34" fmla="*/ 2152225 h 3480428"/>
              <a:gd name="connsiteX35" fmla="*/ 4815840 w 5845628"/>
              <a:gd name="connsiteY35" fmla="*/ 2139162 h 3480428"/>
              <a:gd name="connsiteX36" fmla="*/ 4755669 w 5845628"/>
              <a:gd name="connsiteY36" fmla="*/ 1260152 h 3480428"/>
              <a:gd name="connsiteX37" fmla="*/ 2974093 w 5845628"/>
              <a:gd name="connsiteY37" fmla="*/ 1298845 h 3480428"/>
              <a:gd name="connsiteX38" fmla="*/ 2077673 w 5845628"/>
              <a:gd name="connsiteY38" fmla="*/ 1295912 h 3480428"/>
              <a:gd name="connsiteX39" fmla="*/ 10522 w 5845628"/>
              <a:gd name="connsiteY39" fmla="*/ 1265039 h 3480428"/>
              <a:gd name="connsiteX0" fmla="*/ 0 w 5845628"/>
              <a:gd name="connsiteY0" fmla="*/ 1253065 h 3514184"/>
              <a:gd name="connsiteX1" fmla="*/ 25037 w 5845628"/>
              <a:gd name="connsiteY1" fmla="*/ 37494 h 3514184"/>
              <a:gd name="connsiteX2" fmla="*/ 836022 w 5845628"/>
              <a:gd name="connsiteY2" fmla="*/ 74505 h 3514184"/>
              <a:gd name="connsiteX3" fmla="*/ 849085 w 5845628"/>
              <a:gd name="connsiteY3" fmla="*/ 1266854 h 3514184"/>
              <a:gd name="connsiteX4" fmla="*/ 1944209 w 5845628"/>
              <a:gd name="connsiteY4" fmla="*/ 1287408 h 3514184"/>
              <a:gd name="connsiteX5" fmla="*/ 2020523 w 5845628"/>
              <a:gd name="connsiteY5" fmla="*/ 29087 h 3514184"/>
              <a:gd name="connsiteX6" fmla="*/ 2858723 w 5845628"/>
              <a:gd name="connsiteY6" fmla="*/ 48137 h 3514184"/>
              <a:gd name="connsiteX7" fmla="*/ 2849198 w 5845628"/>
              <a:gd name="connsiteY7" fmla="*/ 1276862 h 3514184"/>
              <a:gd name="connsiteX8" fmla="*/ 3012193 w 5845628"/>
              <a:gd name="connsiteY8" fmla="*/ 1298845 h 3514184"/>
              <a:gd name="connsiteX9" fmla="*/ 3799593 w 5845628"/>
              <a:gd name="connsiteY9" fmla="*/ 1273445 h 3514184"/>
              <a:gd name="connsiteX10" fmla="*/ 4086945 w 5845628"/>
              <a:gd name="connsiteY10" fmla="*/ 1262009 h 3514184"/>
              <a:gd name="connsiteX11" fmla="*/ 4780706 w 5845628"/>
              <a:gd name="connsiteY11" fmla="*/ 1260130 h 3514184"/>
              <a:gd name="connsiteX12" fmla="*/ 4802776 w 5845628"/>
              <a:gd name="connsiteY12" fmla="*/ 2191414 h 3514184"/>
              <a:gd name="connsiteX13" fmla="*/ 5058056 w 5845628"/>
              <a:gd name="connsiteY13" fmla="*/ 1242053 h 3514184"/>
              <a:gd name="connsiteX14" fmla="*/ 5067581 w 5845628"/>
              <a:gd name="connsiteY14" fmla="*/ 60953 h 3514184"/>
              <a:gd name="connsiteX15" fmla="*/ 5845628 w 5845628"/>
              <a:gd name="connsiteY15" fmla="*/ 106799 h 3514184"/>
              <a:gd name="connsiteX16" fmla="*/ 5796642 w 5845628"/>
              <a:gd name="connsiteY16" fmla="*/ 1198909 h 3514184"/>
              <a:gd name="connsiteX17" fmla="*/ 5077106 w 5845628"/>
              <a:gd name="connsiteY17" fmla="*/ 1242053 h 3514184"/>
              <a:gd name="connsiteX18" fmla="*/ 4815840 w 5845628"/>
              <a:gd name="connsiteY18" fmla="*/ 2126099 h 3514184"/>
              <a:gd name="connsiteX19" fmla="*/ 4855028 w 5845628"/>
              <a:gd name="connsiteY19" fmla="*/ 3380134 h 3514184"/>
              <a:gd name="connsiteX20" fmla="*/ 4063092 w 5845628"/>
              <a:gd name="connsiteY20" fmla="*/ 3402721 h 3514184"/>
              <a:gd name="connsiteX21" fmla="*/ 4032068 w 5845628"/>
              <a:gd name="connsiteY21" fmla="*/ 2139162 h 3514184"/>
              <a:gd name="connsiteX22" fmla="*/ 3796937 w 5845628"/>
              <a:gd name="connsiteY22" fmla="*/ 2178351 h 3514184"/>
              <a:gd name="connsiteX23" fmla="*/ 3762656 w 5845628"/>
              <a:gd name="connsiteY23" fmla="*/ 3451853 h 3514184"/>
              <a:gd name="connsiteX24" fmla="*/ 2991131 w 5845628"/>
              <a:gd name="connsiteY24" fmla="*/ 3480428 h 3514184"/>
              <a:gd name="connsiteX25" fmla="*/ 3007178 w 5845628"/>
              <a:gd name="connsiteY25" fmla="*/ 2159301 h 3514184"/>
              <a:gd name="connsiteX26" fmla="*/ 2832942 w 5845628"/>
              <a:gd name="connsiteY26" fmla="*/ 2165817 h 3514184"/>
              <a:gd name="connsiteX27" fmla="*/ 2813685 w 5845628"/>
              <a:gd name="connsiteY27" fmla="*/ 3451259 h 3514184"/>
              <a:gd name="connsiteX28" fmla="*/ 1991007 w 5845628"/>
              <a:gd name="connsiteY28" fmla="*/ 3480428 h 3514184"/>
              <a:gd name="connsiteX29" fmla="*/ 1979904 w 5845628"/>
              <a:gd name="connsiteY29" fmla="*/ 2170459 h 3514184"/>
              <a:gd name="connsiteX30" fmla="*/ 1800507 w 5845628"/>
              <a:gd name="connsiteY30" fmla="*/ 2175503 h 3514184"/>
              <a:gd name="connsiteX31" fmla="*/ 1800507 w 5845628"/>
              <a:gd name="connsiteY31" fmla="*/ 3451853 h 3514184"/>
              <a:gd name="connsiteX32" fmla="*/ 971831 w 5845628"/>
              <a:gd name="connsiteY32" fmla="*/ 3413753 h 3514184"/>
              <a:gd name="connsiteX33" fmla="*/ 1025765 w 5845628"/>
              <a:gd name="connsiteY33" fmla="*/ 2159536 h 3514184"/>
              <a:gd name="connsiteX34" fmla="*/ 1968137 w 5845628"/>
              <a:gd name="connsiteY34" fmla="*/ 2152225 h 3514184"/>
              <a:gd name="connsiteX35" fmla="*/ 4815840 w 5845628"/>
              <a:gd name="connsiteY35" fmla="*/ 2139162 h 3514184"/>
              <a:gd name="connsiteX36" fmla="*/ 4755669 w 5845628"/>
              <a:gd name="connsiteY36" fmla="*/ 1260152 h 3514184"/>
              <a:gd name="connsiteX37" fmla="*/ 2974093 w 5845628"/>
              <a:gd name="connsiteY37" fmla="*/ 1298845 h 3514184"/>
              <a:gd name="connsiteX38" fmla="*/ 2077673 w 5845628"/>
              <a:gd name="connsiteY38" fmla="*/ 1295912 h 3514184"/>
              <a:gd name="connsiteX39" fmla="*/ 10522 w 5845628"/>
              <a:gd name="connsiteY39" fmla="*/ 1265039 h 3514184"/>
              <a:gd name="connsiteX0" fmla="*/ 0 w 5845628"/>
              <a:gd name="connsiteY0" fmla="*/ 1253065 h 3480428"/>
              <a:gd name="connsiteX1" fmla="*/ 25037 w 5845628"/>
              <a:gd name="connsiteY1" fmla="*/ 37494 h 3480428"/>
              <a:gd name="connsiteX2" fmla="*/ 836022 w 5845628"/>
              <a:gd name="connsiteY2" fmla="*/ 74505 h 3480428"/>
              <a:gd name="connsiteX3" fmla="*/ 849085 w 5845628"/>
              <a:gd name="connsiteY3" fmla="*/ 1266854 h 3480428"/>
              <a:gd name="connsiteX4" fmla="*/ 1944209 w 5845628"/>
              <a:gd name="connsiteY4" fmla="*/ 1287408 h 3480428"/>
              <a:gd name="connsiteX5" fmla="*/ 2020523 w 5845628"/>
              <a:gd name="connsiteY5" fmla="*/ 29087 h 3480428"/>
              <a:gd name="connsiteX6" fmla="*/ 2858723 w 5845628"/>
              <a:gd name="connsiteY6" fmla="*/ 48137 h 3480428"/>
              <a:gd name="connsiteX7" fmla="*/ 2849198 w 5845628"/>
              <a:gd name="connsiteY7" fmla="*/ 1276862 h 3480428"/>
              <a:gd name="connsiteX8" fmla="*/ 3012193 w 5845628"/>
              <a:gd name="connsiteY8" fmla="*/ 1298845 h 3480428"/>
              <a:gd name="connsiteX9" fmla="*/ 3799593 w 5845628"/>
              <a:gd name="connsiteY9" fmla="*/ 1273445 h 3480428"/>
              <a:gd name="connsiteX10" fmla="*/ 4086945 w 5845628"/>
              <a:gd name="connsiteY10" fmla="*/ 1262009 h 3480428"/>
              <a:gd name="connsiteX11" fmla="*/ 4780706 w 5845628"/>
              <a:gd name="connsiteY11" fmla="*/ 1260130 h 3480428"/>
              <a:gd name="connsiteX12" fmla="*/ 4802776 w 5845628"/>
              <a:gd name="connsiteY12" fmla="*/ 2191414 h 3480428"/>
              <a:gd name="connsiteX13" fmla="*/ 5058056 w 5845628"/>
              <a:gd name="connsiteY13" fmla="*/ 1242053 h 3480428"/>
              <a:gd name="connsiteX14" fmla="*/ 5067581 w 5845628"/>
              <a:gd name="connsiteY14" fmla="*/ 60953 h 3480428"/>
              <a:gd name="connsiteX15" fmla="*/ 5845628 w 5845628"/>
              <a:gd name="connsiteY15" fmla="*/ 106799 h 3480428"/>
              <a:gd name="connsiteX16" fmla="*/ 5796642 w 5845628"/>
              <a:gd name="connsiteY16" fmla="*/ 1198909 h 3480428"/>
              <a:gd name="connsiteX17" fmla="*/ 5077106 w 5845628"/>
              <a:gd name="connsiteY17" fmla="*/ 1242053 h 3480428"/>
              <a:gd name="connsiteX18" fmla="*/ 4815840 w 5845628"/>
              <a:gd name="connsiteY18" fmla="*/ 2126099 h 3480428"/>
              <a:gd name="connsiteX19" fmla="*/ 4855028 w 5845628"/>
              <a:gd name="connsiteY19" fmla="*/ 3380134 h 3480428"/>
              <a:gd name="connsiteX20" fmla="*/ 4063092 w 5845628"/>
              <a:gd name="connsiteY20" fmla="*/ 3402721 h 3480428"/>
              <a:gd name="connsiteX21" fmla="*/ 4032068 w 5845628"/>
              <a:gd name="connsiteY21" fmla="*/ 2139162 h 3480428"/>
              <a:gd name="connsiteX22" fmla="*/ 3796937 w 5845628"/>
              <a:gd name="connsiteY22" fmla="*/ 2178351 h 3480428"/>
              <a:gd name="connsiteX23" fmla="*/ 3762656 w 5845628"/>
              <a:gd name="connsiteY23" fmla="*/ 3451853 h 3480428"/>
              <a:gd name="connsiteX24" fmla="*/ 2991131 w 5845628"/>
              <a:gd name="connsiteY24" fmla="*/ 3480428 h 3480428"/>
              <a:gd name="connsiteX25" fmla="*/ 3007178 w 5845628"/>
              <a:gd name="connsiteY25" fmla="*/ 2159301 h 3480428"/>
              <a:gd name="connsiteX26" fmla="*/ 2832942 w 5845628"/>
              <a:gd name="connsiteY26" fmla="*/ 2165817 h 3480428"/>
              <a:gd name="connsiteX27" fmla="*/ 2813685 w 5845628"/>
              <a:gd name="connsiteY27" fmla="*/ 3451259 h 3480428"/>
              <a:gd name="connsiteX28" fmla="*/ 1991007 w 5845628"/>
              <a:gd name="connsiteY28" fmla="*/ 3480428 h 3480428"/>
              <a:gd name="connsiteX29" fmla="*/ 1979904 w 5845628"/>
              <a:gd name="connsiteY29" fmla="*/ 2170459 h 3480428"/>
              <a:gd name="connsiteX30" fmla="*/ 1800507 w 5845628"/>
              <a:gd name="connsiteY30" fmla="*/ 2175503 h 3480428"/>
              <a:gd name="connsiteX31" fmla="*/ 1800507 w 5845628"/>
              <a:gd name="connsiteY31" fmla="*/ 3451853 h 3480428"/>
              <a:gd name="connsiteX32" fmla="*/ 971831 w 5845628"/>
              <a:gd name="connsiteY32" fmla="*/ 3413753 h 3480428"/>
              <a:gd name="connsiteX33" fmla="*/ 1025765 w 5845628"/>
              <a:gd name="connsiteY33" fmla="*/ 2159536 h 3480428"/>
              <a:gd name="connsiteX34" fmla="*/ 1968137 w 5845628"/>
              <a:gd name="connsiteY34" fmla="*/ 2152225 h 3480428"/>
              <a:gd name="connsiteX35" fmla="*/ 4815840 w 5845628"/>
              <a:gd name="connsiteY35" fmla="*/ 2139162 h 3480428"/>
              <a:gd name="connsiteX36" fmla="*/ 4755669 w 5845628"/>
              <a:gd name="connsiteY36" fmla="*/ 1260152 h 3480428"/>
              <a:gd name="connsiteX37" fmla="*/ 2974093 w 5845628"/>
              <a:gd name="connsiteY37" fmla="*/ 1298845 h 3480428"/>
              <a:gd name="connsiteX38" fmla="*/ 2077673 w 5845628"/>
              <a:gd name="connsiteY38" fmla="*/ 1295912 h 3480428"/>
              <a:gd name="connsiteX39" fmla="*/ 10522 w 5845628"/>
              <a:gd name="connsiteY39" fmla="*/ 1265039 h 3480428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02776 w 5845628"/>
              <a:gd name="connsiteY12" fmla="*/ 2233423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15840 w 5845628"/>
              <a:gd name="connsiteY18" fmla="*/ 2168108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81584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15840 w 5845628"/>
              <a:gd name="connsiteY18" fmla="*/ 2168108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81584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15840 w 5845628"/>
              <a:gd name="connsiteY18" fmla="*/ 2168108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75869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75869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834890 w 5845628"/>
              <a:gd name="connsiteY35" fmla="*/ 2190696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5516197 w 5845628"/>
              <a:gd name="connsiteY19" fmla="*/ 2414247 h 3522437"/>
              <a:gd name="connsiteX20" fmla="*/ 4855028 w 5845628"/>
              <a:gd name="connsiteY20" fmla="*/ 3422143 h 3522437"/>
              <a:gd name="connsiteX21" fmla="*/ 4063092 w 5845628"/>
              <a:gd name="connsiteY21" fmla="*/ 3444730 h 3522437"/>
              <a:gd name="connsiteX22" fmla="*/ 4032068 w 5845628"/>
              <a:gd name="connsiteY22" fmla="*/ 2181171 h 3522437"/>
              <a:gd name="connsiteX23" fmla="*/ 3796937 w 5845628"/>
              <a:gd name="connsiteY23" fmla="*/ 2220360 h 3522437"/>
              <a:gd name="connsiteX24" fmla="*/ 3762656 w 5845628"/>
              <a:gd name="connsiteY24" fmla="*/ 3493862 h 3522437"/>
              <a:gd name="connsiteX25" fmla="*/ 2991131 w 5845628"/>
              <a:gd name="connsiteY25" fmla="*/ 3522437 h 3522437"/>
              <a:gd name="connsiteX26" fmla="*/ 3007178 w 5845628"/>
              <a:gd name="connsiteY26" fmla="*/ 2201310 h 3522437"/>
              <a:gd name="connsiteX27" fmla="*/ 2832942 w 5845628"/>
              <a:gd name="connsiteY27" fmla="*/ 2207826 h 3522437"/>
              <a:gd name="connsiteX28" fmla="*/ 2813685 w 5845628"/>
              <a:gd name="connsiteY28" fmla="*/ 3493268 h 3522437"/>
              <a:gd name="connsiteX29" fmla="*/ 1991007 w 5845628"/>
              <a:gd name="connsiteY29" fmla="*/ 3522437 h 3522437"/>
              <a:gd name="connsiteX30" fmla="*/ 1979904 w 5845628"/>
              <a:gd name="connsiteY30" fmla="*/ 2212468 h 3522437"/>
              <a:gd name="connsiteX31" fmla="*/ 1800507 w 5845628"/>
              <a:gd name="connsiteY31" fmla="*/ 2217512 h 3522437"/>
              <a:gd name="connsiteX32" fmla="*/ 1800507 w 5845628"/>
              <a:gd name="connsiteY32" fmla="*/ 3493862 h 3522437"/>
              <a:gd name="connsiteX33" fmla="*/ 971831 w 5845628"/>
              <a:gd name="connsiteY33" fmla="*/ 3455762 h 3522437"/>
              <a:gd name="connsiteX34" fmla="*/ 1025765 w 5845628"/>
              <a:gd name="connsiteY34" fmla="*/ 2201545 h 3522437"/>
              <a:gd name="connsiteX35" fmla="*/ 1968137 w 5845628"/>
              <a:gd name="connsiteY35" fmla="*/ 2194234 h 3522437"/>
              <a:gd name="connsiteX36" fmla="*/ 4834890 w 5845628"/>
              <a:gd name="connsiteY36" fmla="*/ 2190696 h 3522437"/>
              <a:gd name="connsiteX37" fmla="*/ 4755669 w 5845628"/>
              <a:gd name="connsiteY37" fmla="*/ 1302161 h 3522437"/>
              <a:gd name="connsiteX38" fmla="*/ 2974093 w 5845628"/>
              <a:gd name="connsiteY38" fmla="*/ 1340854 h 3522437"/>
              <a:gd name="connsiteX39" fmla="*/ 2077673 w 5845628"/>
              <a:gd name="connsiteY39" fmla="*/ 1337921 h 3522437"/>
              <a:gd name="connsiteX40" fmla="*/ 10522 w 5845628"/>
              <a:gd name="connsiteY40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5516197 w 5845628"/>
              <a:gd name="connsiteY19" fmla="*/ 2414247 h 3522437"/>
              <a:gd name="connsiteX20" fmla="*/ 5430472 w 5845628"/>
              <a:gd name="connsiteY20" fmla="*/ 2604747 h 3522437"/>
              <a:gd name="connsiteX21" fmla="*/ 4855028 w 5845628"/>
              <a:gd name="connsiteY21" fmla="*/ 3422143 h 3522437"/>
              <a:gd name="connsiteX22" fmla="*/ 4063092 w 5845628"/>
              <a:gd name="connsiteY22" fmla="*/ 3444730 h 3522437"/>
              <a:gd name="connsiteX23" fmla="*/ 4032068 w 5845628"/>
              <a:gd name="connsiteY23" fmla="*/ 2181171 h 3522437"/>
              <a:gd name="connsiteX24" fmla="*/ 3796937 w 5845628"/>
              <a:gd name="connsiteY24" fmla="*/ 2220360 h 3522437"/>
              <a:gd name="connsiteX25" fmla="*/ 3762656 w 5845628"/>
              <a:gd name="connsiteY25" fmla="*/ 3493862 h 3522437"/>
              <a:gd name="connsiteX26" fmla="*/ 2991131 w 5845628"/>
              <a:gd name="connsiteY26" fmla="*/ 3522437 h 3522437"/>
              <a:gd name="connsiteX27" fmla="*/ 3007178 w 5845628"/>
              <a:gd name="connsiteY27" fmla="*/ 2201310 h 3522437"/>
              <a:gd name="connsiteX28" fmla="*/ 2832942 w 5845628"/>
              <a:gd name="connsiteY28" fmla="*/ 2207826 h 3522437"/>
              <a:gd name="connsiteX29" fmla="*/ 2813685 w 5845628"/>
              <a:gd name="connsiteY29" fmla="*/ 3493268 h 3522437"/>
              <a:gd name="connsiteX30" fmla="*/ 1991007 w 5845628"/>
              <a:gd name="connsiteY30" fmla="*/ 3522437 h 3522437"/>
              <a:gd name="connsiteX31" fmla="*/ 1979904 w 5845628"/>
              <a:gd name="connsiteY31" fmla="*/ 2212468 h 3522437"/>
              <a:gd name="connsiteX32" fmla="*/ 1800507 w 5845628"/>
              <a:gd name="connsiteY32" fmla="*/ 2217512 h 3522437"/>
              <a:gd name="connsiteX33" fmla="*/ 1800507 w 5845628"/>
              <a:gd name="connsiteY33" fmla="*/ 3493862 h 3522437"/>
              <a:gd name="connsiteX34" fmla="*/ 971831 w 5845628"/>
              <a:gd name="connsiteY34" fmla="*/ 3455762 h 3522437"/>
              <a:gd name="connsiteX35" fmla="*/ 1025765 w 5845628"/>
              <a:gd name="connsiteY35" fmla="*/ 2201545 h 3522437"/>
              <a:gd name="connsiteX36" fmla="*/ 1968137 w 5845628"/>
              <a:gd name="connsiteY36" fmla="*/ 2194234 h 3522437"/>
              <a:gd name="connsiteX37" fmla="*/ 4834890 w 5845628"/>
              <a:gd name="connsiteY37" fmla="*/ 2190696 h 3522437"/>
              <a:gd name="connsiteX38" fmla="*/ 4755669 w 5845628"/>
              <a:gd name="connsiteY38" fmla="*/ 1302161 h 3522437"/>
              <a:gd name="connsiteX39" fmla="*/ 2974093 w 5845628"/>
              <a:gd name="connsiteY39" fmla="*/ 1340854 h 3522437"/>
              <a:gd name="connsiteX40" fmla="*/ 2077673 w 5845628"/>
              <a:gd name="connsiteY40" fmla="*/ 1337921 h 3522437"/>
              <a:gd name="connsiteX41" fmla="*/ 10522 w 5845628"/>
              <a:gd name="connsiteY41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34890 w 5845628"/>
              <a:gd name="connsiteY18" fmla="*/ 2158583 h 3522437"/>
              <a:gd name="connsiteX19" fmla="*/ 5516197 w 5845628"/>
              <a:gd name="connsiteY19" fmla="*/ 2414247 h 3522437"/>
              <a:gd name="connsiteX20" fmla="*/ 5430472 w 5845628"/>
              <a:gd name="connsiteY20" fmla="*/ 2604747 h 3522437"/>
              <a:gd name="connsiteX21" fmla="*/ 4855028 w 5845628"/>
              <a:gd name="connsiteY21" fmla="*/ 3422143 h 3522437"/>
              <a:gd name="connsiteX22" fmla="*/ 4063092 w 5845628"/>
              <a:gd name="connsiteY22" fmla="*/ 3444730 h 3522437"/>
              <a:gd name="connsiteX23" fmla="*/ 4032068 w 5845628"/>
              <a:gd name="connsiteY23" fmla="*/ 2181171 h 3522437"/>
              <a:gd name="connsiteX24" fmla="*/ 3796937 w 5845628"/>
              <a:gd name="connsiteY24" fmla="*/ 2220360 h 3522437"/>
              <a:gd name="connsiteX25" fmla="*/ 3762656 w 5845628"/>
              <a:gd name="connsiteY25" fmla="*/ 3493862 h 3522437"/>
              <a:gd name="connsiteX26" fmla="*/ 2991131 w 5845628"/>
              <a:gd name="connsiteY26" fmla="*/ 3522437 h 3522437"/>
              <a:gd name="connsiteX27" fmla="*/ 3007178 w 5845628"/>
              <a:gd name="connsiteY27" fmla="*/ 2201310 h 3522437"/>
              <a:gd name="connsiteX28" fmla="*/ 2832942 w 5845628"/>
              <a:gd name="connsiteY28" fmla="*/ 2207826 h 3522437"/>
              <a:gd name="connsiteX29" fmla="*/ 2813685 w 5845628"/>
              <a:gd name="connsiteY29" fmla="*/ 3493268 h 3522437"/>
              <a:gd name="connsiteX30" fmla="*/ 1991007 w 5845628"/>
              <a:gd name="connsiteY30" fmla="*/ 3522437 h 3522437"/>
              <a:gd name="connsiteX31" fmla="*/ 1979904 w 5845628"/>
              <a:gd name="connsiteY31" fmla="*/ 2212468 h 3522437"/>
              <a:gd name="connsiteX32" fmla="*/ 1800507 w 5845628"/>
              <a:gd name="connsiteY32" fmla="*/ 2217512 h 3522437"/>
              <a:gd name="connsiteX33" fmla="*/ 1800507 w 5845628"/>
              <a:gd name="connsiteY33" fmla="*/ 3493862 h 3522437"/>
              <a:gd name="connsiteX34" fmla="*/ 971831 w 5845628"/>
              <a:gd name="connsiteY34" fmla="*/ 3455762 h 3522437"/>
              <a:gd name="connsiteX35" fmla="*/ 1025765 w 5845628"/>
              <a:gd name="connsiteY35" fmla="*/ 2201545 h 3522437"/>
              <a:gd name="connsiteX36" fmla="*/ 1968137 w 5845628"/>
              <a:gd name="connsiteY36" fmla="*/ 2194234 h 3522437"/>
              <a:gd name="connsiteX37" fmla="*/ 4834890 w 5845628"/>
              <a:gd name="connsiteY37" fmla="*/ 2190696 h 3522437"/>
              <a:gd name="connsiteX38" fmla="*/ 4755669 w 5845628"/>
              <a:gd name="connsiteY38" fmla="*/ 1302161 h 3522437"/>
              <a:gd name="connsiteX39" fmla="*/ 2974093 w 5845628"/>
              <a:gd name="connsiteY39" fmla="*/ 1340854 h 3522437"/>
              <a:gd name="connsiteX40" fmla="*/ 2077673 w 5845628"/>
              <a:gd name="connsiteY40" fmla="*/ 1337921 h 3522437"/>
              <a:gd name="connsiteX41" fmla="*/ 10522 w 5845628"/>
              <a:gd name="connsiteY41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34890 w 5845628"/>
              <a:gd name="connsiteY18" fmla="*/ 2158583 h 3522437"/>
              <a:gd name="connsiteX19" fmla="*/ 5820997 w 5845628"/>
              <a:gd name="connsiteY19" fmla="*/ 2157072 h 3522437"/>
              <a:gd name="connsiteX20" fmla="*/ 5430472 w 5845628"/>
              <a:gd name="connsiteY20" fmla="*/ 2604747 h 3522437"/>
              <a:gd name="connsiteX21" fmla="*/ 4855028 w 5845628"/>
              <a:gd name="connsiteY21" fmla="*/ 3422143 h 3522437"/>
              <a:gd name="connsiteX22" fmla="*/ 4063092 w 5845628"/>
              <a:gd name="connsiteY22" fmla="*/ 3444730 h 3522437"/>
              <a:gd name="connsiteX23" fmla="*/ 4032068 w 5845628"/>
              <a:gd name="connsiteY23" fmla="*/ 2181171 h 3522437"/>
              <a:gd name="connsiteX24" fmla="*/ 3796937 w 5845628"/>
              <a:gd name="connsiteY24" fmla="*/ 2220360 h 3522437"/>
              <a:gd name="connsiteX25" fmla="*/ 3762656 w 5845628"/>
              <a:gd name="connsiteY25" fmla="*/ 3493862 h 3522437"/>
              <a:gd name="connsiteX26" fmla="*/ 2991131 w 5845628"/>
              <a:gd name="connsiteY26" fmla="*/ 3522437 h 3522437"/>
              <a:gd name="connsiteX27" fmla="*/ 3007178 w 5845628"/>
              <a:gd name="connsiteY27" fmla="*/ 2201310 h 3522437"/>
              <a:gd name="connsiteX28" fmla="*/ 2832942 w 5845628"/>
              <a:gd name="connsiteY28" fmla="*/ 2207826 h 3522437"/>
              <a:gd name="connsiteX29" fmla="*/ 2813685 w 5845628"/>
              <a:gd name="connsiteY29" fmla="*/ 3493268 h 3522437"/>
              <a:gd name="connsiteX30" fmla="*/ 1991007 w 5845628"/>
              <a:gd name="connsiteY30" fmla="*/ 3522437 h 3522437"/>
              <a:gd name="connsiteX31" fmla="*/ 1979904 w 5845628"/>
              <a:gd name="connsiteY31" fmla="*/ 2212468 h 3522437"/>
              <a:gd name="connsiteX32" fmla="*/ 1800507 w 5845628"/>
              <a:gd name="connsiteY32" fmla="*/ 2217512 h 3522437"/>
              <a:gd name="connsiteX33" fmla="*/ 1800507 w 5845628"/>
              <a:gd name="connsiteY33" fmla="*/ 3493862 h 3522437"/>
              <a:gd name="connsiteX34" fmla="*/ 971831 w 5845628"/>
              <a:gd name="connsiteY34" fmla="*/ 3455762 h 3522437"/>
              <a:gd name="connsiteX35" fmla="*/ 1025765 w 5845628"/>
              <a:gd name="connsiteY35" fmla="*/ 2201545 h 3522437"/>
              <a:gd name="connsiteX36" fmla="*/ 1968137 w 5845628"/>
              <a:gd name="connsiteY36" fmla="*/ 2194234 h 3522437"/>
              <a:gd name="connsiteX37" fmla="*/ 4834890 w 5845628"/>
              <a:gd name="connsiteY37" fmla="*/ 2190696 h 3522437"/>
              <a:gd name="connsiteX38" fmla="*/ 4755669 w 5845628"/>
              <a:gd name="connsiteY38" fmla="*/ 1302161 h 3522437"/>
              <a:gd name="connsiteX39" fmla="*/ 2974093 w 5845628"/>
              <a:gd name="connsiteY39" fmla="*/ 1340854 h 3522437"/>
              <a:gd name="connsiteX40" fmla="*/ 2077673 w 5845628"/>
              <a:gd name="connsiteY40" fmla="*/ 1337921 h 3522437"/>
              <a:gd name="connsiteX41" fmla="*/ 10522 w 5845628"/>
              <a:gd name="connsiteY41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4855028 w 5866987"/>
              <a:gd name="connsiteY21" fmla="*/ 3422143 h 3522437"/>
              <a:gd name="connsiteX22" fmla="*/ 4063092 w 5866987"/>
              <a:gd name="connsiteY22" fmla="*/ 3444730 h 3522437"/>
              <a:gd name="connsiteX23" fmla="*/ 4032068 w 5866987"/>
              <a:gd name="connsiteY23" fmla="*/ 2181171 h 3522437"/>
              <a:gd name="connsiteX24" fmla="*/ 3796937 w 5866987"/>
              <a:gd name="connsiteY24" fmla="*/ 2220360 h 3522437"/>
              <a:gd name="connsiteX25" fmla="*/ 3762656 w 5866987"/>
              <a:gd name="connsiteY25" fmla="*/ 3493862 h 3522437"/>
              <a:gd name="connsiteX26" fmla="*/ 2991131 w 5866987"/>
              <a:gd name="connsiteY26" fmla="*/ 3522437 h 3522437"/>
              <a:gd name="connsiteX27" fmla="*/ 3007178 w 5866987"/>
              <a:gd name="connsiteY27" fmla="*/ 2201310 h 3522437"/>
              <a:gd name="connsiteX28" fmla="*/ 2832942 w 5866987"/>
              <a:gd name="connsiteY28" fmla="*/ 2207826 h 3522437"/>
              <a:gd name="connsiteX29" fmla="*/ 2813685 w 5866987"/>
              <a:gd name="connsiteY29" fmla="*/ 3493268 h 3522437"/>
              <a:gd name="connsiteX30" fmla="*/ 1991007 w 5866987"/>
              <a:gd name="connsiteY30" fmla="*/ 3522437 h 3522437"/>
              <a:gd name="connsiteX31" fmla="*/ 1979904 w 5866987"/>
              <a:gd name="connsiteY31" fmla="*/ 2212468 h 3522437"/>
              <a:gd name="connsiteX32" fmla="*/ 1800507 w 5866987"/>
              <a:gd name="connsiteY32" fmla="*/ 2217512 h 3522437"/>
              <a:gd name="connsiteX33" fmla="*/ 1800507 w 5866987"/>
              <a:gd name="connsiteY33" fmla="*/ 3493862 h 3522437"/>
              <a:gd name="connsiteX34" fmla="*/ 971831 w 5866987"/>
              <a:gd name="connsiteY34" fmla="*/ 3455762 h 3522437"/>
              <a:gd name="connsiteX35" fmla="*/ 1025765 w 5866987"/>
              <a:gd name="connsiteY35" fmla="*/ 2201545 h 3522437"/>
              <a:gd name="connsiteX36" fmla="*/ 1968137 w 5866987"/>
              <a:gd name="connsiteY36" fmla="*/ 2194234 h 3522437"/>
              <a:gd name="connsiteX37" fmla="*/ 4834890 w 5866987"/>
              <a:gd name="connsiteY37" fmla="*/ 2190696 h 3522437"/>
              <a:gd name="connsiteX38" fmla="*/ 4755669 w 5866987"/>
              <a:gd name="connsiteY38" fmla="*/ 1302161 h 3522437"/>
              <a:gd name="connsiteX39" fmla="*/ 2974093 w 5866987"/>
              <a:gd name="connsiteY39" fmla="*/ 1340854 h 3522437"/>
              <a:gd name="connsiteX40" fmla="*/ 2077673 w 5866987"/>
              <a:gd name="connsiteY40" fmla="*/ 1337921 h 3522437"/>
              <a:gd name="connsiteX41" fmla="*/ 10522 w 5866987"/>
              <a:gd name="connsiteY41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306647 w 5866987"/>
              <a:gd name="connsiteY21" fmla="*/ 3404847 h 3522437"/>
              <a:gd name="connsiteX22" fmla="*/ 4855028 w 5866987"/>
              <a:gd name="connsiteY22" fmla="*/ 3422143 h 3522437"/>
              <a:gd name="connsiteX23" fmla="*/ 4063092 w 5866987"/>
              <a:gd name="connsiteY23" fmla="*/ 3444730 h 3522437"/>
              <a:gd name="connsiteX24" fmla="*/ 4032068 w 5866987"/>
              <a:gd name="connsiteY24" fmla="*/ 2181171 h 3522437"/>
              <a:gd name="connsiteX25" fmla="*/ 3796937 w 5866987"/>
              <a:gd name="connsiteY25" fmla="*/ 2220360 h 3522437"/>
              <a:gd name="connsiteX26" fmla="*/ 3762656 w 5866987"/>
              <a:gd name="connsiteY26" fmla="*/ 3493862 h 3522437"/>
              <a:gd name="connsiteX27" fmla="*/ 2991131 w 5866987"/>
              <a:gd name="connsiteY27" fmla="*/ 3522437 h 3522437"/>
              <a:gd name="connsiteX28" fmla="*/ 3007178 w 5866987"/>
              <a:gd name="connsiteY28" fmla="*/ 2201310 h 3522437"/>
              <a:gd name="connsiteX29" fmla="*/ 2832942 w 5866987"/>
              <a:gd name="connsiteY29" fmla="*/ 2207826 h 3522437"/>
              <a:gd name="connsiteX30" fmla="*/ 2813685 w 5866987"/>
              <a:gd name="connsiteY30" fmla="*/ 3493268 h 3522437"/>
              <a:gd name="connsiteX31" fmla="*/ 1991007 w 5866987"/>
              <a:gd name="connsiteY31" fmla="*/ 3522437 h 3522437"/>
              <a:gd name="connsiteX32" fmla="*/ 1979904 w 5866987"/>
              <a:gd name="connsiteY32" fmla="*/ 2212468 h 3522437"/>
              <a:gd name="connsiteX33" fmla="*/ 1800507 w 5866987"/>
              <a:gd name="connsiteY33" fmla="*/ 2217512 h 3522437"/>
              <a:gd name="connsiteX34" fmla="*/ 1800507 w 5866987"/>
              <a:gd name="connsiteY34" fmla="*/ 3493862 h 3522437"/>
              <a:gd name="connsiteX35" fmla="*/ 971831 w 5866987"/>
              <a:gd name="connsiteY35" fmla="*/ 3455762 h 3522437"/>
              <a:gd name="connsiteX36" fmla="*/ 1025765 w 5866987"/>
              <a:gd name="connsiteY36" fmla="*/ 2201545 h 3522437"/>
              <a:gd name="connsiteX37" fmla="*/ 1968137 w 5866987"/>
              <a:gd name="connsiteY37" fmla="*/ 2194234 h 3522437"/>
              <a:gd name="connsiteX38" fmla="*/ 4834890 w 5866987"/>
              <a:gd name="connsiteY38" fmla="*/ 2190696 h 3522437"/>
              <a:gd name="connsiteX39" fmla="*/ 4755669 w 5866987"/>
              <a:gd name="connsiteY39" fmla="*/ 1302161 h 3522437"/>
              <a:gd name="connsiteX40" fmla="*/ 2974093 w 5866987"/>
              <a:gd name="connsiteY40" fmla="*/ 1340854 h 3522437"/>
              <a:gd name="connsiteX41" fmla="*/ 2077673 w 5866987"/>
              <a:gd name="connsiteY41" fmla="*/ 1337921 h 3522437"/>
              <a:gd name="connsiteX42" fmla="*/ 10522 w 5866987"/>
              <a:gd name="connsiteY42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306647 w 5866987"/>
              <a:gd name="connsiteY21" fmla="*/ 3404847 h 3522437"/>
              <a:gd name="connsiteX22" fmla="*/ 5078047 w 5866987"/>
              <a:gd name="connsiteY22" fmla="*/ 3414372 h 3522437"/>
              <a:gd name="connsiteX23" fmla="*/ 4855028 w 5866987"/>
              <a:gd name="connsiteY23" fmla="*/ 3422143 h 3522437"/>
              <a:gd name="connsiteX24" fmla="*/ 4063092 w 5866987"/>
              <a:gd name="connsiteY24" fmla="*/ 3444730 h 3522437"/>
              <a:gd name="connsiteX25" fmla="*/ 4032068 w 5866987"/>
              <a:gd name="connsiteY25" fmla="*/ 2181171 h 3522437"/>
              <a:gd name="connsiteX26" fmla="*/ 3796937 w 5866987"/>
              <a:gd name="connsiteY26" fmla="*/ 2220360 h 3522437"/>
              <a:gd name="connsiteX27" fmla="*/ 3762656 w 5866987"/>
              <a:gd name="connsiteY27" fmla="*/ 3493862 h 3522437"/>
              <a:gd name="connsiteX28" fmla="*/ 2991131 w 5866987"/>
              <a:gd name="connsiteY28" fmla="*/ 3522437 h 3522437"/>
              <a:gd name="connsiteX29" fmla="*/ 3007178 w 5866987"/>
              <a:gd name="connsiteY29" fmla="*/ 2201310 h 3522437"/>
              <a:gd name="connsiteX30" fmla="*/ 2832942 w 5866987"/>
              <a:gd name="connsiteY30" fmla="*/ 2207826 h 3522437"/>
              <a:gd name="connsiteX31" fmla="*/ 2813685 w 5866987"/>
              <a:gd name="connsiteY31" fmla="*/ 3493268 h 3522437"/>
              <a:gd name="connsiteX32" fmla="*/ 1991007 w 5866987"/>
              <a:gd name="connsiteY32" fmla="*/ 3522437 h 3522437"/>
              <a:gd name="connsiteX33" fmla="*/ 1979904 w 5866987"/>
              <a:gd name="connsiteY33" fmla="*/ 2212468 h 3522437"/>
              <a:gd name="connsiteX34" fmla="*/ 1800507 w 5866987"/>
              <a:gd name="connsiteY34" fmla="*/ 2217512 h 3522437"/>
              <a:gd name="connsiteX35" fmla="*/ 1800507 w 5866987"/>
              <a:gd name="connsiteY35" fmla="*/ 3493862 h 3522437"/>
              <a:gd name="connsiteX36" fmla="*/ 971831 w 5866987"/>
              <a:gd name="connsiteY36" fmla="*/ 3455762 h 3522437"/>
              <a:gd name="connsiteX37" fmla="*/ 1025765 w 5866987"/>
              <a:gd name="connsiteY37" fmla="*/ 2201545 h 3522437"/>
              <a:gd name="connsiteX38" fmla="*/ 1968137 w 5866987"/>
              <a:gd name="connsiteY38" fmla="*/ 2194234 h 3522437"/>
              <a:gd name="connsiteX39" fmla="*/ 4834890 w 5866987"/>
              <a:gd name="connsiteY39" fmla="*/ 2190696 h 3522437"/>
              <a:gd name="connsiteX40" fmla="*/ 4755669 w 5866987"/>
              <a:gd name="connsiteY40" fmla="*/ 1302161 h 3522437"/>
              <a:gd name="connsiteX41" fmla="*/ 2974093 w 5866987"/>
              <a:gd name="connsiteY41" fmla="*/ 1340854 h 3522437"/>
              <a:gd name="connsiteX42" fmla="*/ 2077673 w 5866987"/>
              <a:gd name="connsiteY42" fmla="*/ 1337921 h 3522437"/>
              <a:gd name="connsiteX43" fmla="*/ 10522 w 5866987"/>
              <a:gd name="connsiteY43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306647 w 5866987"/>
              <a:gd name="connsiteY21" fmla="*/ 3404847 h 3522437"/>
              <a:gd name="connsiteX22" fmla="*/ 5049472 w 5866987"/>
              <a:gd name="connsiteY22" fmla="*/ 2166597 h 3522437"/>
              <a:gd name="connsiteX23" fmla="*/ 4855028 w 5866987"/>
              <a:gd name="connsiteY23" fmla="*/ 3422143 h 3522437"/>
              <a:gd name="connsiteX24" fmla="*/ 4063092 w 5866987"/>
              <a:gd name="connsiteY24" fmla="*/ 3444730 h 3522437"/>
              <a:gd name="connsiteX25" fmla="*/ 4032068 w 5866987"/>
              <a:gd name="connsiteY25" fmla="*/ 2181171 h 3522437"/>
              <a:gd name="connsiteX26" fmla="*/ 3796937 w 5866987"/>
              <a:gd name="connsiteY26" fmla="*/ 2220360 h 3522437"/>
              <a:gd name="connsiteX27" fmla="*/ 3762656 w 5866987"/>
              <a:gd name="connsiteY27" fmla="*/ 3493862 h 3522437"/>
              <a:gd name="connsiteX28" fmla="*/ 2991131 w 5866987"/>
              <a:gd name="connsiteY28" fmla="*/ 3522437 h 3522437"/>
              <a:gd name="connsiteX29" fmla="*/ 3007178 w 5866987"/>
              <a:gd name="connsiteY29" fmla="*/ 2201310 h 3522437"/>
              <a:gd name="connsiteX30" fmla="*/ 2832942 w 5866987"/>
              <a:gd name="connsiteY30" fmla="*/ 2207826 h 3522437"/>
              <a:gd name="connsiteX31" fmla="*/ 2813685 w 5866987"/>
              <a:gd name="connsiteY31" fmla="*/ 3493268 h 3522437"/>
              <a:gd name="connsiteX32" fmla="*/ 1991007 w 5866987"/>
              <a:gd name="connsiteY32" fmla="*/ 3522437 h 3522437"/>
              <a:gd name="connsiteX33" fmla="*/ 1979904 w 5866987"/>
              <a:gd name="connsiteY33" fmla="*/ 2212468 h 3522437"/>
              <a:gd name="connsiteX34" fmla="*/ 1800507 w 5866987"/>
              <a:gd name="connsiteY34" fmla="*/ 2217512 h 3522437"/>
              <a:gd name="connsiteX35" fmla="*/ 1800507 w 5866987"/>
              <a:gd name="connsiteY35" fmla="*/ 3493862 h 3522437"/>
              <a:gd name="connsiteX36" fmla="*/ 971831 w 5866987"/>
              <a:gd name="connsiteY36" fmla="*/ 3455762 h 3522437"/>
              <a:gd name="connsiteX37" fmla="*/ 1025765 w 5866987"/>
              <a:gd name="connsiteY37" fmla="*/ 2201545 h 3522437"/>
              <a:gd name="connsiteX38" fmla="*/ 1968137 w 5866987"/>
              <a:gd name="connsiteY38" fmla="*/ 2194234 h 3522437"/>
              <a:gd name="connsiteX39" fmla="*/ 4834890 w 5866987"/>
              <a:gd name="connsiteY39" fmla="*/ 2190696 h 3522437"/>
              <a:gd name="connsiteX40" fmla="*/ 4755669 w 5866987"/>
              <a:gd name="connsiteY40" fmla="*/ 1302161 h 3522437"/>
              <a:gd name="connsiteX41" fmla="*/ 2974093 w 5866987"/>
              <a:gd name="connsiteY41" fmla="*/ 1340854 h 3522437"/>
              <a:gd name="connsiteX42" fmla="*/ 2077673 w 5866987"/>
              <a:gd name="connsiteY42" fmla="*/ 1337921 h 3522437"/>
              <a:gd name="connsiteX43" fmla="*/ 10522 w 5866987"/>
              <a:gd name="connsiteY43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87572 w 5866987"/>
              <a:gd name="connsiteY21" fmla="*/ 3423897 h 3522437"/>
              <a:gd name="connsiteX22" fmla="*/ 5049472 w 5866987"/>
              <a:gd name="connsiteY22" fmla="*/ 2166597 h 3522437"/>
              <a:gd name="connsiteX23" fmla="*/ 4855028 w 5866987"/>
              <a:gd name="connsiteY23" fmla="*/ 3422143 h 3522437"/>
              <a:gd name="connsiteX24" fmla="*/ 4063092 w 5866987"/>
              <a:gd name="connsiteY24" fmla="*/ 3444730 h 3522437"/>
              <a:gd name="connsiteX25" fmla="*/ 4032068 w 5866987"/>
              <a:gd name="connsiteY25" fmla="*/ 2181171 h 3522437"/>
              <a:gd name="connsiteX26" fmla="*/ 3796937 w 5866987"/>
              <a:gd name="connsiteY26" fmla="*/ 2220360 h 3522437"/>
              <a:gd name="connsiteX27" fmla="*/ 3762656 w 5866987"/>
              <a:gd name="connsiteY27" fmla="*/ 3493862 h 3522437"/>
              <a:gd name="connsiteX28" fmla="*/ 2991131 w 5866987"/>
              <a:gd name="connsiteY28" fmla="*/ 3522437 h 3522437"/>
              <a:gd name="connsiteX29" fmla="*/ 3007178 w 5866987"/>
              <a:gd name="connsiteY29" fmla="*/ 2201310 h 3522437"/>
              <a:gd name="connsiteX30" fmla="*/ 2832942 w 5866987"/>
              <a:gd name="connsiteY30" fmla="*/ 2207826 h 3522437"/>
              <a:gd name="connsiteX31" fmla="*/ 2813685 w 5866987"/>
              <a:gd name="connsiteY31" fmla="*/ 3493268 h 3522437"/>
              <a:gd name="connsiteX32" fmla="*/ 1991007 w 5866987"/>
              <a:gd name="connsiteY32" fmla="*/ 3522437 h 3522437"/>
              <a:gd name="connsiteX33" fmla="*/ 1979904 w 5866987"/>
              <a:gd name="connsiteY33" fmla="*/ 2212468 h 3522437"/>
              <a:gd name="connsiteX34" fmla="*/ 1800507 w 5866987"/>
              <a:gd name="connsiteY34" fmla="*/ 2217512 h 3522437"/>
              <a:gd name="connsiteX35" fmla="*/ 1800507 w 5866987"/>
              <a:gd name="connsiteY35" fmla="*/ 3493862 h 3522437"/>
              <a:gd name="connsiteX36" fmla="*/ 971831 w 5866987"/>
              <a:gd name="connsiteY36" fmla="*/ 3455762 h 3522437"/>
              <a:gd name="connsiteX37" fmla="*/ 1025765 w 5866987"/>
              <a:gd name="connsiteY37" fmla="*/ 2201545 h 3522437"/>
              <a:gd name="connsiteX38" fmla="*/ 1968137 w 5866987"/>
              <a:gd name="connsiteY38" fmla="*/ 2194234 h 3522437"/>
              <a:gd name="connsiteX39" fmla="*/ 4834890 w 5866987"/>
              <a:gd name="connsiteY39" fmla="*/ 2190696 h 3522437"/>
              <a:gd name="connsiteX40" fmla="*/ 4755669 w 5866987"/>
              <a:gd name="connsiteY40" fmla="*/ 1302161 h 3522437"/>
              <a:gd name="connsiteX41" fmla="*/ 2974093 w 5866987"/>
              <a:gd name="connsiteY41" fmla="*/ 1340854 h 3522437"/>
              <a:gd name="connsiteX42" fmla="*/ 2077673 w 5866987"/>
              <a:gd name="connsiteY42" fmla="*/ 1337921 h 3522437"/>
              <a:gd name="connsiteX43" fmla="*/ 10522 w 5866987"/>
              <a:gd name="connsiteY43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87572 w 5866987"/>
              <a:gd name="connsiteY21" fmla="*/ 3423897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87572 w 5866987"/>
              <a:gd name="connsiteY21" fmla="*/ 3423897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39947 w 5866987"/>
              <a:gd name="connsiteY21" fmla="*/ 3471522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49472 w 5866987"/>
              <a:gd name="connsiteY21" fmla="*/ 3414372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67581 w 5870095"/>
              <a:gd name="connsiteY14" fmla="*/ 102962 h 3522437"/>
              <a:gd name="connsiteX15" fmla="*/ 5845628 w 5870095"/>
              <a:gd name="connsiteY15" fmla="*/ 148808 h 3522437"/>
              <a:gd name="connsiteX16" fmla="*/ 5796642 w 5870095"/>
              <a:gd name="connsiteY16" fmla="*/ 1240918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148808 h 3522437"/>
              <a:gd name="connsiteX16" fmla="*/ 5796642 w 5870095"/>
              <a:gd name="connsiteY16" fmla="*/ 1240918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796642 w 5870095"/>
              <a:gd name="connsiteY16" fmla="*/ 1240918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5089044 w 5870095"/>
              <a:gd name="connsiteY41" fmla="*/ 12640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5075981 w 5870095"/>
              <a:gd name="connsiteY11" fmla="*/ 1273564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5089044 w 5870095"/>
              <a:gd name="connsiteY41" fmla="*/ 12640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5075981 w 5870095"/>
              <a:gd name="connsiteY11" fmla="*/ 1273564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5089044 w 5870095"/>
              <a:gd name="connsiteY41" fmla="*/ 12640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68278"/>
              <a:gd name="connsiteY0" fmla="*/ 1295074 h 3522437"/>
              <a:gd name="connsiteX1" fmla="*/ 25037 w 5868278"/>
              <a:gd name="connsiteY1" fmla="*/ 79503 h 3522437"/>
              <a:gd name="connsiteX2" fmla="*/ 836022 w 5868278"/>
              <a:gd name="connsiteY2" fmla="*/ 116514 h 3522437"/>
              <a:gd name="connsiteX3" fmla="*/ 849085 w 5868278"/>
              <a:gd name="connsiteY3" fmla="*/ 1308863 h 3522437"/>
              <a:gd name="connsiteX4" fmla="*/ 1944209 w 5868278"/>
              <a:gd name="connsiteY4" fmla="*/ 1329417 h 3522437"/>
              <a:gd name="connsiteX5" fmla="*/ 2020523 w 5868278"/>
              <a:gd name="connsiteY5" fmla="*/ 71096 h 3522437"/>
              <a:gd name="connsiteX6" fmla="*/ 2858723 w 5868278"/>
              <a:gd name="connsiteY6" fmla="*/ 90146 h 3522437"/>
              <a:gd name="connsiteX7" fmla="*/ 2849198 w 5868278"/>
              <a:gd name="connsiteY7" fmla="*/ 1318871 h 3522437"/>
              <a:gd name="connsiteX8" fmla="*/ 3012193 w 5868278"/>
              <a:gd name="connsiteY8" fmla="*/ 1340854 h 3522437"/>
              <a:gd name="connsiteX9" fmla="*/ 3799593 w 5868278"/>
              <a:gd name="connsiteY9" fmla="*/ 1315454 h 3522437"/>
              <a:gd name="connsiteX10" fmla="*/ 4086945 w 5868278"/>
              <a:gd name="connsiteY10" fmla="*/ 1304018 h 3522437"/>
              <a:gd name="connsiteX11" fmla="*/ 5075981 w 5868278"/>
              <a:gd name="connsiteY11" fmla="*/ 1273564 h 3522437"/>
              <a:gd name="connsiteX12" fmla="*/ 4831351 w 5868278"/>
              <a:gd name="connsiteY12" fmla="*/ 2128648 h 3522437"/>
              <a:gd name="connsiteX13" fmla="*/ 5058056 w 5868278"/>
              <a:gd name="connsiteY13" fmla="*/ 1284062 h 3522437"/>
              <a:gd name="connsiteX14" fmla="*/ 5039006 w 5868278"/>
              <a:gd name="connsiteY14" fmla="*/ 26762 h 3522437"/>
              <a:gd name="connsiteX15" fmla="*/ 5845628 w 5868278"/>
              <a:gd name="connsiteY15" fmla="*/ 44033 h 3522437"/>
              <a:gd name="connsiteX16" fmla="*/ 5853792 w 5868278"/>
              <a:gd name="connsiteY16" fmla="*/ 1212343 h 3522437"/>
              <a:gd name="connsiteX17" fmla="*/ 5077106 w 5868278"/>
              <a:gd name="connsiteY17" fmla="*/ 1284062 h 3522437"/>
              <a:gd name="connsiteX18" fmla="*/ 4834890 w 5868278"/>
              <a:gd name="connsiteY18" fmla="*/ 2158583 h 3522437"/>
              <a:gd name="connsiteX19" fmla="*/ 5840047 w 5868278"/>
              <a:gd name="connsiteY19" fmla="*/ 2185647 h 3522437"/>
              <a:gd name="connsiteX20" fmla="*/ 5859097 w 5868278"/>
              <a:gd name="connsiteY20" fmla="*/ 3414372 h 3522437"/>
              <a:gd name="connsiteX21" fmla="*/ 5049472 w 5868278"/>
              <a:gd name="connsiteY21" fmla="*/ 3414372 h 3522437"/>
              <a:gd name="connsiteX22" fmla="*/ 5049472 w 5868278"/>
              <a:gd name="connsiteY22" fmla="*/ 2166597 h 3522437"/>
              <a:gd name="connsiteX23" fmla="*/ 4820872 w 5868278"/>
              <a:gd name="connsiteY23" fmla="*/ 2242797 h 3522437"/>
              <a:gd name="connsiteX24" fmla="*/ 4855028 w 5868278"/>
              <a:gd name="connsiteY24" fmla="*/ 3422143 h 3522437"/>
              <a:gd name="connsiteX25" fmla="*/ 4063092 w 5868278"/>
              <a:gd name="connsiteY25" fmla="*/ 3444730 h 3522437"/>
              <a:gd name="connsiteX26" fmla="*/ 4032068 w 5868278"/>
              <a:gd name="connsiteY26" fmla="*/ 2181171 h 3522437"/>
              <a:gd name="connsiteX27" fmla="*/ 3796937 w 5868278"/>
              <a:gd name="connsiteY27" fmla="*/ 2220360 h 3522437"/>
              <a:gd name="connsiteX28" fmla="*/ 3762656 w 5868278"/>
              <a:gd name="connsiteY28" fmla="*/ 3493862 h 3522437"/>
              <a:gd name="connsiteX29" fmla="*/ 2991131 w 5868278"/>
              <a:gd name="connsiteY29" fmla="*/ 3522437 h 3522437"/>
              <a:gd name="connsiteX30" fmla="*/ 3007178 w 5868278"/>
              <a:gd name="connsiteY30" fmla="*/ 2201310 h 3522437"/>
              <a:gd name="connsiteX31" fmla="*/ 2832942 w 5868278"/>
              <a:gd name="connsiteY31" fmla="*/ 2207826 h 3522437"/>
              <a:gd name="connsiteX32" fmla="*/ 2813685 w 5868278"/>
              <a:gd name="connsiteY32" fmla="*/ 3493268 h 3522437"/>
              <a:gd name="connsiteX33" fmla="*/ 1991007 w 5868278"/>
              <a:gd name="connsiteY33" fmla="*/ 3522437 h 3522437"/>
              <a:gd name="connsiteX34" fmla="*/ 1979904 w 5868278"/>
              <a:gd name="connsiteY34" fmla="*/ 2212468 h 3522437"/>
              <a:gd name="connsiteX35" fmla="*/ 1800507 w 5868278"/>
              <a:gd name="connsiteY35" fmla="*/ 2217512 h 3522437"/>
              <a:gd name="connsiteX36" fmla="*/ 1800507 w 5868278"/>
              <a:gd name="connsiteY36" fmla="*/ 3493862 h 3522437"/>
              <a:gd name="connsiteX37" fmla="*/ 971831 w 5868278"/>
              <a:gd name="connsiteY37" fmla="*/ 3455762 h 3522437"/>
              <a:gd name="connsiteX38" fmla="*/ 1025765 w 5868278"/>
              <a:gd name="connsiteY38" fmla="*/ 2201545 h 3522437"/>
              <a:gd name="connsiteX39" fmla="*/ 1968137 w 5868278"/>
              <a:gd name="connsiteY39" fmla="*/ 2194234 h 3522437"/>
              <a:gd name="connsiteX40" fmla="*/ 4834890 w 5868278"/>
              <a:gd name="connsiteY40" fmla="*/ 2190696 h 3522437"/>
              <a:gd name="connsiteX41" fmla="*/ 5089044 w 5868278"/>
              <a:gd name="connsiteY41" fmla="*/ 1264061 h 3522437"/>
              <a:gd name="connsiteX42" fmla="*/ 2974093 w 5868278"/>
              <a:gd name="connsiteY42" fmla="*/ 1340854 h 3522437"/>
              <a:gd name="connsiteX43" fmla="*/ 2077673 w 5868278"/>
              <a:gd name="connsiteY43" fmla="*/ 1337921 h 3522437"/>
              <a:gd name="connsiteX44" fmla="*/ 10522 w 5868278"/>
              <a:gd name="connsiteY44" fmla="*/ 1307048 h 3522437"/>
              <a:gd name="connsiteX0" fmla="*/ 0 w 5871797"/>
              <a:gd name="connsiteY0" fmla="*/ 1295074 h 3522437"/>
              <a:gd name="connsiteX1" fmla="*/ 25037 w 5871797"/>
              <a:gd name="connsiteY1" fmla="*/ 79503 h 3522437"/>
              <a:gd name="connsiteX2" fmla="*/ 836022 w 5871797"/>
              <a:gd name="connsiteY2" fmla="*/ 116514 h 3522437"/>
              <a:gd name="connsiteX3" fmla="*/ 849085 w 5871797"/>
              <a:gd name="connsiteY3" fmla="*/ 1308863 h 3522437"/>
              <a:gd name="connsiteX4" fmla="*/ 1944209 w 5871797"/>
              <a:gd name="connsiteY4" fmla="*/ 1329417 h 3522437"/>
              <a:gd name="connsiteX5" fmla="*/ 2020523 w 5871797"/>
              <a:gd name="connsiteY5" fmla="*/ 71096 h 3522437"/>
              <a:gd name="connsiteX6" fmla="*/ 2858723 w 5871797"/>
              <a:gd name="connsiteY6" fmla="*/ 90146 h 3522437"/>
              <a:gd name="connsiteX7" fmla="*/ 2849198 w 5871797"/>
              <a:gd name="connsiteY7" fmla="*/ 1318871 h 3522437"/>
              <a:gd name="connsiteX8" fmla="*/ 3012193 w 5871797"/>
              <a:gd name="connsiteY8" fmla="*/ 1340854 h 3522437"/>
              <a:gd name="connsiteX9" fmla="*/ 3799593 w 5871797"/>
              <a:gd name="connsiteY9" fmla="*/ 1315454 h 3522437"/>
              <a:gd name="connsiteX10" fmla="*/ 4086945 w 5871797"/>
              <a:gd name="connsiteY10" fmla="*/ 1304018 h 3522437"/>
              <a:gd name="connsiteX11" fmla="*/ 5075981 w 5871797"/>
              <a:gd name="connsiteY11" fmla="*/ 1273564 h 3522437"/>
              <a:gd name="connsiteX12" fmla="*/ 4831351 w 5871797"/>
              <a:gd name="connsiteY12" fmla="*/ 2128648 h 3522437"/>
              <a:gd name="connsiteX13" fmla="*/ 5058056 w 5871797"/>
              <a:gd name="connsiteY13" fmla="*/ 1284062 h 3522437"/>
              <a:gd name="connsiteX14" fmla="*/ 5039006 w 5871797"/>
              <a:gd name="connsiteY14" fmla="*/ 26762 h 3522437"/>
              <a:gd name="connsiteX15" fmla="*/ 5845628 w 5871797"/>
              <a:gd name="connsiteY15" fmla="*/ 44033 h 3522437"/>
              <a:gd name="connsiteX16" fmla="*/ 5853792 w 5871797"/>
              <a:gd name="connsiteY16" fmla="*/ 1212343 h 3522437"/>
              <a:gd name="connsiteX17" fmla="*/ 5077106 w 5871797"/>
              <a:gd name="connsiteY17" fmla="*/ 1284062 h 3522437"/>
              <a:gd name="connsiteX18" fmla="*/ 4834890 w 5871797"/>
              <a:gd name="connsiteY18" fmla="*/ 2158583 h 3522437"/>
              <a:gd name="connsiteX19" fmla="*/ 5871797 w 5871797"/>
              <a:gd name="connsiteY19" fmla="*/ 2198347 h 3522437"/>
              <a:gd name="connsiteX20" fmla="*/ 5859097 w 5871797"/>
              <a:gd name="connsiteY20" fmla="*/ 3414372 h 3522437"/>
              <a:gd name="connsiteX21" fmla="*/ 5049472 w 5871797"/>
              <a:gd name="connsiteY21" fmla="*/ 3414372 h 3522437"/>
              <a:gd name="connsiteX22" fmla="*/ 5049472 w 5871797"/>
              <a:gd name="connsiteY22" fmla="*/ 2166597 h 3522437"/>
              <a:gd name="connsiteX23" fmla="*/ 4820872 w 5871797"/>
              <a:gd name="connsiteY23" fmla="*/ 2242797 h 3522437"/>
              <a:gd name="connsiteX24" fmla="*/ 4855028 w 5871797"/>
              <a:gd name="connsiteY24" fmla="*/ 3422143 h 3522437"/>
              <a:gd name="connsiteX25" fmla="*/ 4063092 w 5871797"/>
              <a:gd name="connsiteY25" fmla="*/ 3444730 h 3522437"/>
              <a:gd name="connsiteX26" fmla="*/ 4032068 w 5871797"/>
              <a:gd name="connsiteY26" fmla="*/ 2181171 h 3522437"/>
              <a:gd name="connsiteX27" fmla="*/ 3796937 w 5871797"/>
              <a:gd name="connsiteY27" fmla="*/ 2220360 h 3522437"/>
              <a:gd name="connsiteX28" fmla="*/ 3762656 w 5871797"/>
              <a:gd name="connsiteY28" fmla="*/ 3493862 h 3522437"/>
              <a:gd name="connsiteX29" fmla="*/ 2991131 w 5871797"/>
              <a:gd name="connsiteY29" fmla="*/ 3522437 h 3522437"/>
              <a:gd name="connsiteX30" fmla="*/ 3007178 w 5871797"/>
              <a:gd name="connsiteY30" fmla="*/ 2201310 h 3522437"/>
              <a:gd name="connsiteX31" fmla="*/ 2832942 w 5871797"/>
              <a:gd name="connsiteY31" fmla="*/ 2207826 h 3522437"/>
              <a:gd name="connsiteX32" fmla="*/ 2813685 w 5871797"/>
              <a:gd name="connsiteY32" fmla="*/ 3493268 h 3522437"/>
              <a:gd name="connsiteX33" fmla="*/ 1991007 w 5871797"/>
              <a:gd name="connsiteY33" fmla="*/ 3522437 h 3522437"/>
              <a:gd name="connsiteX34" fmla="*/ 1979904 w 5871797"/>
              <a:gd name="connsiteY34" fmla="*/ 2212468 h 3522437"/>
              <a:gd name="connsiteX35" fmla="*/ 1800507 w 5871797"/>
              <a:gd name="connsiteY35" fmla="*/ 2217512 h 3522437"/>
              <a:gd name="connsiteX36" fmla="*/ 1800507 w 5871797"/>
              <a:gd name="connsiteY36" fmla="*/ 3493862 h 3522437"/>
              <a:gd name="connsiteX37" fmla="*/ 971831 w 5871797"/>
              <a:gd name="connsiteY37" fmla="*/ 3455762 h 3522437"/>
              <a:gd name="connsiteX38" fmla="*/ 1025765 w 5871797"/>
              <a:gd name="connsiteY38" fmla="*/ 2201545 h 3522437"/>
              <a:gd name="connsiteX39" fmla="*/ 1968137 w 5871797"/>
              <a:gd name="connsiteY39" fmla="*/ 2194234 h 3522437"/>
              <a:gd name="connsiteX40" fmla="*/ 4834890 w 5871797"/>
              <a:gd name="connsiteY40" fmla="*/ 2190696 h 3522437"/>
              <a:gd name="connsiteX41" fmla="*/ 5089044 w 5871797"/>
              <a:gd name="connsiteY41" fmla="*/ 1264061 h 3522437"/>
              <a:gd name="connsiteX42" fmla="*/ 2974093 w 5871797"/>
              <a:gd name="connsiteY42" fmla="*/ 1340854 h 3522437"/>
              <a:gd name="connsiteX43" fmla="*/ 2077673 w 5871797"/>
              <a:gd name="connsiteY43" fmla="*/ 1337921 h 3522437"/>
              <a:gd name="connsiteX44" fmla="*/ 10522 w 5871797"/>
              <a:gd name="connsiteY44" fmla="*/ 1307048 h 3522437"/>
              <a:gd name="connsiteX0" fmla="*/ 0 w 5878204"/>
              <a:gd name="connsiteY0" fmla="*/ 1295074 h 3522437"/>
              <a:gd name="connsiteX1" fmla="*/ 25037 w 5878204"/>
              <a:gd name="connsiteY1" fmla="*/ 79503 h 3522437"/>
              <a:gd name="connsiteX2" fmla="*/ 836022 w 5878204"/>
              <a:gd name="connsiteY2" fmla="*/ 116514 h 3522437"/>
              <a:gd name="connsiteX3" fmla="*/ 849085 w 5878204"/>
              <a:gd name="connsiteY3" fmla="*/ 1308863 h 3522437"/>
              <a:gd name="connsiteX4" fmla="*/ 1944209 w 5878204"/>
              <a:gd name="connsiteY4" fmla="*/ 1329417 h 3522437"/>
              <a:gd name="connsiteX5" fmla="*/ 2020523 w 5878204"/>
              <a:gd name="connsiteY5" fmla="*/ 71096 h 3522437"/>
              <a:gd name="connsiteX6" fmla="*/ 2858723 w 5878204"/>
              <a:gd name="connsiteY6" fmla="*/ 90146 h 3522437"/>
              <a:gd name="connsiteX7" fmla="*/ 2849198 w 5878204"/>
              <a:gd name="connsiteY7" fmla="*/ 1318871 h 3522437"/>
              <a:gd name="connsiteX8" fmla="*/ 3012193 w 5878204"/>
              <a:gd name="connsiteY8" fmla="*/ 1340854 h 3522437"/>
              <a:gd name="connsiteX9" fmla="*/ 3799593 w 5878204"/>
              <a:gd name="connsiteY9" fmla="*/ 1315454 h 3522437"/>
              <a:gd name="connsiteX10" fmla="*/ 4086945 w 5878204"/>
              <a:gd name="connsiteY10" fmla="*/ 1304018 h 3522437"/>
              <a:gd name="connsiteX11" fmla="*/ 5075981 w 5878204"/>
              <a:gd name="connsiteY11" fmla="*/ 1273564 h 3522437"/>
              <a:gd name="connsiteX12" fmla="*/ 4831351 w 5878204"/>
              <a:gd name="connsiteY12" fmla="*/ 2128648 h 3522437"/>
              <a:gd name="connsiteX13" fmla="*/ 5058056 w 5878204"/>
              <a:gd name="connsiteY13" fmla="*/ 1284062 h 3522437"/>
              <a:gd name="connsiteX14" fmla="*/ 5039006 w 5878204"/>
              <a:gd name="connsiteY14" fmla="*/ 26762 h 3522437"/>
              <a:gd name="connsiteX15" fmla="*/ 5845628 w 5878204"/>
              <a:gd name="connsiteY15" fmla="*/ 44033 h 3522437"/>
              <a:gd name="connsiteX16" fmla="*/ 5853792 w 5878204"/>
              <a:gd name="connsiteY16" fmla="*/ 1212343 h 3522437"/>
              <a:gd name="connsiteX17" fmla="*/ 5077106 w 5878204"/>
              <a:gd name="connsiteY17" fmla="*/ 1284062 h 3522437"/>
              <a:gd name="connsiteX18" fmla="*/ 4834890 w 5878204"/>
              <a:gd name="connsiteY18" fmla="*/ 2158583 h 3522437"/>
              <a:gd name="connsiteX19" fmla="*/ 5871797 w 5878204"/>
              <a:gd name="connsiteY19" fmla="*/ 2198347 h 3522437"/>
              <a:gd name="connsiteX20" fmla="*/ 5859097 w 5878204"/>
              <a:gd name="connsiteY20" fmla="*/ 3414372 h 3522437"/>
              <a:gd name="connsiteX21" fmla="*/ 5049472 w 5878204"/>
              <a:gd name="connsiteY21" fmla="*/ 3414372 h 3522437"/>
              <a:gd name="connsiteX22" fmla="*/ 5049472 w 5878204"/>
              <a:gd name="connsiteY22" fmla="*/ 2166597 h 3522437"/>
              <a:gd name="connsiteX23" fmla="*/ 4820872 w 5878204"/>
              <a:gd name="connsiteY23" fmla="*/ 2242797 h 3522437"/>
              <a:gd name="connsiteX24" fmla="*/ 4855028 w 5878204"/>
              <a:gd name="connsiteY24" fmla="*/ 3422143 h 3522437"/>
              <a:gd name="connsiteX25" fmla="*/ 4063092 w 5878204"/>
              <a:gd name="connsiteY25" fmla="*/ 3444730 h 3522437"/>
              <a:gd name="connsiteX26" fmla="*/ 4032068 w 5878204"/>
              <a:gd name="connsiteY26" fmla="*/ 2181171 h 3522437"/>
              <a:gd name="connsiteX27" fmla="*/ 3796937 w 5878204"/>
              <a:gd name="connsiteY27" fmla="*/ 2220360 h 3522437"/>
              <a:gd name="connsiteX28" fmla="*/ 3762656 w 5878204"/>
              <a:gd name="connsiteY28" fmla="*/ 3493862 h 3522437"/>
              <a:gd name="connsiteX29" fmla="*/ 2991131 w 5878204"/>
              <a:gd name="connsiteY29" fmla="*/ 3522437 h 3522437"/>
              <a:gd name="connsiteX30" fmla="*/ 3007178 w 5878204"/>
              <a:gd name="connsiteY30" fmla="*/ 2201310 h 3522437"/>
              <a:gd name="connsiteX31" fmla="*/ 2832942 w 5878204"/>
              <a:gd name="connsiteY31" fmla="*/ 2207826 h 3522437"/>
              <a:gd name="connsiteX32" fmla="*/ 2813685 w 5878204"/>
              <a:gd name="connsiteY32" fmla="*/ 3493268 h 3522437"/>
              <a:gd name="connsiteX33" fmla="*/ 1991007 w 5878204"/>
              <a:gd name="connsiteY33" fmla="*/ 3522437 h 3522437"/>
              <a:gd name="connsiteX34" fmla="*/ 1979904 w 5878204"/>
              <a:gd name="connsiteY34" fmla="*/ 2212468 h 3522437"/>
              <a:gd name="connsiteX35" fmla="*/ 1800507 w 5878204"/>
              <a:gd name="connsiteY35" fmla="*/ 2217512 h 3522437"/>
              <a:gd name="connsiteX36" fmla="*/ 1800507 w 5878204"/>
              <a:gd name="connsiteY36" fmla="*/ 3493862 h 3522437"/>
              <a:gd name="connsiteX37" fmla="*/ 971831 w 5878204"/>
              <a:gd name="connsiteY37" fmla="*/ 3455762 h 3522437"/>
              <a:gd name="connsiteX38" fmla="*/ 1025765 w 5878204"/>
              <a:gd name="connsiteY38" fmla="*/ 2201545 h 3522437"/>
              <a:gd name="connsiteX39" fmla="*/ 1968137 w 5878204"/>
              <a:gd name="connsiteY39" fmla="*/ 2194234 h 3522437"/>
              <a:gd name="connsiteX40" fmla="*/ 4834890 w 5878204"/>
              <a:gd name="connsiteY40" fmla="*/ 2190696 h 3522437"/>
              <a:gd name="connsiteX41" fmla="*/ 5089044 w 5878204"/>
              <a:gd name="connsiteY41" fmla="*/ 1264061 h 3522437"/>
              <a:gd name="connsiteX42" fmla="*/ 2974093 w 5878204"/>
              <a:gd name="connsiteY42" fmla="*/ 1340854 h 3522437"/>
              <a:gd name="connsiteX43" fmla="*/ 2077673 w 5878204"/>
              <a:gd name="connsiteY43" fmla="*/ 1337921 h 3522437"/>
              <a:gd name="connsiteX44" fmla="*/ 10522 w 5878204"/>
              <a:gd name="connsiteY44" fmla="*/ 1307048 h 3522437"/>
              <a:gd name="connsiteX0" fmla="*/ 0 w 5871350"/>
              <a:gd name="connsiteY0" fmla="*/ 1295074 h 3522437"/>
              <a:gd name="connsiteX1" fmla="*/ 25037 w 5871350"/>
              <a:gd name="connsiteY1" fmla="*/ 79503 h 3522437"/>
              <a:gd name="connsiteX2" fmla="*/ 836022 w 5871350"/>
              <a:gd name="connsiteY2" fmla="*/ 116514 h 3522437"/>
              <a:gd name="connsiteX3" fmla="*/ 849085 w 5871350"/>
              <a:gd name="connsiteY3" fmla="*/ 1308863 h 3522437"/>
              <a:gd name="connsiteX4" fmla="*/ 1944209 w 5871350"/>
              <a:gd name="connsiteY4" fmla="*/ 1329417 h 3522437"/>
              <a:gd name="connsiteX5" fmla="*/ 2020523 w 5871350"/>
              <a:gd name="connsiteY5" fmla="*/ 71096 h 3522437"/>
              <a:gd name="connsiteX6" fmla="*/ 2858723 w 5871350"/>
              <a:gd name="connsiteY6" fmla="*/ 90146 h 3522437"/>
              <a:gd name="connsiteX7" fmla="*/ 2849198 w 5871350"/>
              <a:gd name="connsiteY7" fmla="*/ 1318871 h 3522437"/>
              <a:gd name="connsiteX8" fmla="*/ 3012193 w 5871350"/>
              <a:gd name="connsiteY8" fmla="*/ 1340854 h 3522437"/>
              <a:gd name="connsiteX9" fmla="*/ 3799593 w 5871350"/>
              <a:gd name="connsiteY9" fmla="*/ 1315454 h 3522437"/>
              <a:gd name="connsiteX10" fmla="*/ 4086945 w 5871350"/>
              <a:gd name="connsiteY10" fmla="*/ 1304018 h 3522437"/>
              <a:gd name="connsiteX11" fmla="*/ 5075981 w 5871350"/>
              <a:gd name="connsiteY11" fmla="*/ 1273564 h 3522437"/>
              <a:gd name="connsiteX12" fmla="*/ 4831351 w 5871350"/>
              <a:gd name="connsiteY12" fmla="*/ 2128648 h 3522437"/>
              <a:gd name="connsiteX13" fmla="*/ 5058056 w 5871350"/>
              <a:gd name="connsiteY13" fmla="*/ 1284062 h 3522437"/>
              <a:gd name="connsiteX14" fmla="*/ 5039006 w 5871350"/>
              <a:gd name="connsiteY14" fmla="*/ 26762 h 3522437"/>
              <a:gd name="connsiteX15" fmla="*/ 5845628 w 5871350"/>
              <a:gd name="connsiteY15" fmla="*/ 44033 h 3522437"/>
              <a:gd name="connsiteX16" fmla="*/ 5853792 w 5871350"/>
              <a:gd name="connsiteY16" fmla="*/ 1212343 h 3522437"/>
              <a:gd name="connsiteX17" fmla="*/ 5077106 w 5871350"/>
              <a:gd name="connsiteY17" fmla="*/ 1284062 h 3522437"/>
              <a:gd name="connsiteX18" fmla="*/ 4834890 w 5871350"/>
              <a:gd name="connsiteY18" fmla="*/ 2158583 h 3522437"/>
              <a:gd name="connsiteX19" fmla="*/ 5840047 w 5871350"/>
              <a:gd name="connsiteY19" fmla="*/ 2185647 h 3522437"/>
              <a:gd name="connsiteX20" fmla="*/ 5859097 w 5871350"/>
              <a:gd name="connsiteY20" fmla="*/ 3414372 h 3522437"/>
              <a:gd name="connsiteX21" fmla="*/ 5049472 w 5871350"/>
              <a:gd name="connsiteY21" fmla="*/ 3414372 h 3522437"/>
              <a:gd name="connsiteX22" fmla="*/ 5049472 w 5871350"/>
              <a:gd name="connsiteY22" fmla="*/ 2166597 h 3522437"/>
              <a:gd name="connsiteX23" fmla="*/ 4820872 w 5871350"/>
              <a:gd name="connsiteY23" fmla="*/ 2242797 h 3522437"/>
              <a:gd name="connsiteX24" fmla="*/ 4855028 w 5871350"/>
              <a:gd name="connsiteY24" fmla="*/ 3422143 h 3522437"/>
              <a:gd name="connsiteX25" fmla="*/ 4063092 w 5871350"/>
              <a:gd name="connsiteY25" fmla="*/ 3444730 h 3522437"/>
              <a:gd name="connsiteX26" fmla="*/ 4032068 w 5871350"/>
              <a:gd name="connsiteY26" fmla="*/ 2181171 h 3522437"/>
              <a:gd name="connsiteX27" fmla="*/ 3796937 w 5871350"/>
              <a:gd name="connsiteY27" fmla="*/ 2220360 h 3522437"/>
              <a:gd name="connsiteX28" fmla="*/ 3762656 w 5871350"/>
              <a:gd name="connsiteY28" fmla="*/ 3493862 h 3522437"/>
              <a:gd name="connsiteX29" fmla="*/ 2991131 w 5871350"/>
              <a:gd name="connsiteY29" fmla="*/ 3522437 h 3522437"/>
              <a:gd name="connsiteX30" fmla="*/ 3007178 w 5871350"/>
              <a:gd name="connsiteY30" fmla="*/ 2201310 h 3522437"/>
              <a:gd name="connsiteX31" fmla="*/ 2832942 w 5871350"/>
              <a:gd name="connsiteY31" fmla="*/ 2207826 h 3522437"/>
              <a:gd name="connsiteX32" fmla="*/ 2813685 w 5871350"/>
              <a:gd name="connsiteY32" fmla="*/ 3493268 h 3522437"/>
              <a:gd name="connsiteX33" fmla="*/ 1991007 w 5871350"/>
              <a:gd name="connsiteY33" fmla="*/ 3522437 h 3522437"/>
              <a:gd name="connsiteX34" fmla="*/ 1979904 w 5871350"/>
              <a:gd name="connsiteY34" fmla="*/ 2212468 h 3522437"/>
              <a:gd name="connsiteX35" fmla="*/ 1800507 w 5871350"/>
              <a:gd name="connsiteY35" fmla="*/ 2217512 h 3522437"/>
              <a:gd name="connsiteX36" fmla="*/ 1800507 w 5871350"/>
              <a:gd name="connsiteY36" fmla="*/ 3493862 h 3522437"/>
              <a:gd name="connsiteX37" fmla="*/ 971831 w 5871350"/>
              <a:gd name="connsiteY37" fmla="*/ 3455762 h 3522437"/>
              <a:gd name="connsiteX38" fmla="*/ 1025765 w 5871350"/>
              <a:gd name="connsiteY38" fmla="*/ 2201545 h 3522437"/>
              <a:gd name="connsiteX39" fmla="*/ 1968137 w 5871350"/>
              <a:gd name="connsiteY39" fmla="*/ 2194234 h 3522437"/>
              <a:gd name="connsiteX40" fmla="*/ 4834890 w 5871350"/>
              <a:gd name="connsiteY40" fmla="*/ 2190696 h 3522437"/>
              <a:gd name="connsiteX41" fmla="*/ 5089044 w 5871350"/>
              <a:gd name="connsiteY41" fmla="*/ 1264061 h 3522437"/>
              <a:gd name="connsiteX42" fmla="*/ 2974093 w 5871350"/>
              <a:gd name="connsiteY42" fmla="*/ 1340854 h 3522437"/>
              <a:gd name="connsiteX43" fmla="*/ 2077673 w 5871350"/>
              <a:gd name="connsiteY43" fmla="*/ 1337921 h 3522437"/>
              <a:gd name="connsiteX44" fmla="*/ 10522 w 5871350"/>
              <a:gd name="connsiteY44" fmla="*/ 1307048 h 3522437"/>
              <a:gd name="connsiteX0" fmla="*/ 0 w 5871350"/>
              <a:gd name="connsiteY0" fmla="*/ 1295074 h 3522437"/>
              <a:gd name="connsiteX1" fmla="*/ 25037 w 5871350"/>
              <a:gd name="connsiteY1" fmla="*/ 79503 h 3522437"/>
              <a:gd name="connsiteX2" fmla="*/ 836022 w 5871350"/>
              <a:gd name="connsiteY2" fmla="*/ 116514 h 3522437"/>
              <a:gd name="connsiteX3" fmla="*/ 849085 w 5871350"/>
              <a:gd name="connsiteY3" fmla="*/ 1308863 h 3522437"/>
              <a:gd name="connsiteX4" fmla="*/ 1944209 w 5871350"/>
              <a:gd name="connsiteY4" fmla="*/ 1329417 h 3522437"/>
              <a:gd name="connsiteX5" fmla="*/ 2020523 w 5871350"/>
              <a:gd name="connsiteY5" fmla="*/ 71096 h 3522437"/>
              <a:gd name="connsiteX6" fmla="*/ 2858723 w 5871350"/>
              <a:gd name="connsiteY6" fmla="*/ 90146 h 3522437"/>
              <a:gd name="connsiteX7" fmla="*/ 2849198 w 5871350"/>
              <a:gd name="connsiteY7" fmla="*/ 1318871 h 3522437"/>
              <a:gd name="connsiteX8" fmla="*/ 3012193 w 5871350"/>
              <a:gd name="connsiteY8" fmla="*/ 1340854 h 3522437"/>
              <a:gd name="connsiteX9" fmla="*/ 3799593 w 5871350"/>
              <a:gd name="connsiteY9" fmla="*/ 1315454 h 3522437"/>
              <a:gd name="connsiteX10" fmla="*/ 4086945 w 5871350"/>
              <a:gd name="connsiteY10" fmla="*/ 1304018 h 3522437"/>
              <a:gd name="connsiteX11" fmla="*/ 5075981 w 5871350"/>
              <a:gd name="connsiteY11" fmla="*/ 1273564 h 3522437"/>
              <a:gd name="connsiteX12" fmla="*/ 4831351 w 5871350"/>
              <a:gd name="connsiteY12" fmla="*/ 2128648 h 3522437"/>
              <a:gd name="connsiteX13" fmla="*/ 5058056 w 5871350"/>
              <a:gd name="connsiteY13" fmla="*/ 1284062 h 3522437"/>
              <a:gd name="connsiteX14" fmla="*/ 5039006 w 5871350"/>
              <a:gd name="connsiteY14" fmla="*/ 26762 h 3522437"/>
              <a:gd name="connsiteX15" fmla="*/ 5845628 w 5871350"/>
              <a:gd name="connsiteY15" fmla="*/ 44033 h 3522437"/>
              <a:gd name="connsiteX16" fmla="*/ 5853792 w 5871350"/>
              <a:gd name="connsiteY16" fmla="*/ 1212343 h 3522437"/>
              <a:gd name="connsiteX17" fmla="*/ 5077106 w 5871350"/>
              <a:gd name="connsiteY17" fmla="*/ 1284062 h 3522437"/>
              <a:gd name="connsiteX18" fmla="*/ 4834890 w 5871350"/>
              <a:gd name="connsiteY18" fmla="*/ 2158583 h 3522437"/>
              <a:gd name="connsiteX19" fmla="*/ 5840047 w 5871350"/>
              <a:gd name="connsiteY19" fmla="*/ 2185647 h 3522437"/>
              <a:gd name="connsiteX20" fmla="*/ 5859097 w 5871350"/>
              <a:gd name="connsiteY20" fmla="*/ 3414372 h 3522437"/>
              <a:gd name="connsiteX21" fmla="*/ 5049472 w 5871350"/>
              <a:gd name="connsiteY21" fmla="*/ 3414372 h 3522437"/>
              <a:gd name="connsiteX22" fmla="*/ 5049472 w 5871350"/>
              <a:gd name="connsiteY22" fmla="*/ 2166597 h 3522437"/>
              <a:gd name="connsiteX23" fmla="*/ 4820872 w 5871350"/>
              <a:gd name="connsiteY23" fmla="*/ 2242797 h 3522437"/>
              <a:gd name="connsiteX24" fmla="*/ 4855028 w 5871350"/>
              <a:gd name="connsiteY24" fmla="*/ 3422143 h 3522437"/>
              <a:gd name="connsiteX25" fmla="*/ 4063092 w 5871350"/>
              <a:gd name="connsiteY25" fmla="*/ 3444730 h 3522437"/>
              <a:gd name="connsiteX26" fmla="*/ 4032068 w 5871350"/>
              <a:gd name="connsiteY26" fmla="*/ 2181171 h 3522437"/>
              <a:gd name="connsiteX27" fmla="*/ 3796937 w 5871350"/>
              <a:gd name="connsiteY27" fmla="*/ 2220360 h 3522437"/>
              <a:gd name="connsiteX28" fmla="*/ 3762656 w 5871350"/>
              <a:gd name="connsiteY28" fmla="*/ 3493862 h 3522437"/>
              <a:gd name="connsiteX29" fmla="*/ 2991131 w 5871350"/>
              <a:gd name="connsiteY29" fmla="*/ 3522437 h 3522437"/>
              <a:gd name="connsiteX30" fmla="*/ 3007178 w 5871350"/>
              <a:gd name="connsiteY30" fmla="*/ 2201310 h 3522437"/>
              <a:gd name="connsiteX31" fmla="*/ 2832942 w 5871350"/>
              <a:gd name="connsiteY31" fmla="*/ 2207826 h 3522437"/>
              <a:gd name="connsiteX32" fmla="*/ 2813685 w 5871350"/>
              <a:gd name="connsiteY32" fmla="*/ 3493268 h 3522437"/>
              <a:gd name="connsiteX33" fmla="*/ 1991007 w 5871350"/>
              <a:gd name="connsiteY33" fmla="*/ 3522437 h 3522437"/>
              <a:gd name="connsiteX34" fmla="*/ 1979904 w 5871350"/>
              <a:gd name="connsiteY34" fmla="*/ 2212468 h 3522437"/>
              <a:gd name="connsiteX35" fmla="*/ 1800507 w 5871350"/>
              <a:gd name="connsiteY35" fmla="*/ 2217512 h 3522437"/>
              <a:gd name="connsiteX36" fmla="*/ 1800507 w 5871350"/>
              <a:gd name="connsiteY36" fmla="*/ 3493862 h 3522437"/>
              <a:gd name="connsiteX37" fmla="*/ 971831 w 5871350"/>
              <a:gd name="connsiteY37" fmla="*/ 3455762 h 3522437"/>
              <a:gd name="connsiteX38" fmla="*/ 1025765 w 5871350"/>
              <a:gd name="connsiteY38" fmla="*/ 2201545 h 3522437"/>
              <a:gd name="connsiteX39" fmla="*/ 1968137 w 5871350"/>
              <a:gd name="connsiteY39" fmla="*/ 2194234 h 3522437"/>
              <a:gd name="connsiteX40" fmla="*/ 4834890 w 5871350"/>
              <a:gd name="connsiteY40" fmla="*/ 2190696 h 3522437"/>
              <a:gd name="connsiteX41" fmla="*/ 5089044 w 5871350"/>
              <a:gd name="connsiteY41" fmla="*/ 1264061 h 3522437"/>
              <a:gd name="connsiteX42" fmla="*/ 2974093 w 5871350"/>
              <a:gd name="connsiteY42" fmla="*/ 1340854 h 3522437"/>
              <a:gd name="connsiteX43" fmla="*/ 2077673 w 5871350"/>
              <a:gd name="connsiteY43" fmla="*/ 1337921 h 3522437"/>
              <a:gd name="connsiteX44" fmla="*/ 10522 w 5871350"/>
              <a:gd name="connsiteY44" fmla="*/ 1307048 h 3522437"/>
              <a:gd name="connsiteX0" fmla="*/ 0 w 5871350"/>
              <a:gd name="connsiteY0" fmla="*/ 1295074 h 3522437"/>
              <a:gd name="connsiteX1" fmla="*/ 25037 w 5871350"/>
              <a:gd name="connsiteY1" fmla="*/ 79503 h 3522437"/>
              <a:gd name="connsiteX2" fmla="*/ 836022 w 5871350"/>
              <a:gd name="connsiteY2" fmla="*/ 116514 h 3522437"/>
              <a:gd name="connsiteX3" fmla="*/ 849085 w 5871350"/>
              <a:gd name="connsiteY3" fmla="*/ 1308863 h 3522437"/>
              <a:gd name="connsiteX4" fmla="*/ 1944209 w 5871350"/>
              <a:gd name="connsiteY4" fmla="*/ 1329417 h 3522437"/>
              <a:gd name="connsiteX5" fmla="*/ 2020523 w 5871350"/>
              <a:gd name="connsiteY5" fmla="*/ 71096 h 3522437"/>
              <a:gd name="connsiteX6" fmla="*/ 2858723 w 5871350"/>
              <a:gd name="connsiteY6" fmla="*/ 90146 h 3522437"/>
              <a:gd name="connsiteX7" fmla="*/ 2849198 w 5871350"/>
              <a:gd name="connsiteY7" fmla="*/ 1318871 h 3522437"/>
              <a:gd name="connsiteX8" fmla="*/ 3012193 w 5871350"/>
              <a:gd name="connsiteY8" fmla="*/ 1340854 h 3522437"/>
              <a:gd name="connsiteX9" fmla="*/ 3799593 w 5871350"/>
              <a:gd name="connsiteY9" fmla="*/ 1315454 h 3522437"/>
              <a:gd name="connsiteX10" fmla="*/ 4086945 w 5871350"/>
              <a:gd name="connsiteY10" fmla="*/ 1304018 h 3522437"/>
              <a:gd name="connsiteX11" fmla="*/ 5075981 w 5871350"/>
              <a:gd name="connsiteY11" fmla="*/ 1273564 h 3522437"/>
              <a:gd name="connsiteX12" fmla="*/ 4831351 w 5871350"/>
              <a:gd name="connsiteY12" fmla="*/ 2128648 h 3522437"/>
              <a:gd name="connsiteX13" fmla="*/ 5058056 w 5871350"/>
              <a:gd name="connsiteY13" fmla="*/ 1284062 h 3522437"/>
              <a:gd name="connsiteX14" fmla="*/ 5039006 w 5871350"/>
              <a:gd name="connsiteY14" fmla="*/ 26762 h 3522437"/>
              <a:gd name="connsiteX15" fmla="*/ 5871028 w 5871350"/>
              <a:gd name="connsiteY15" fmla="*/ 18633 h 3522437"/>
              <a:gd name="connsiteX16" fmla="*/ 5853792 w 5871350"/>
              <a:gd name="connsiteY16" fmla="*/ 1212343 h 3522437"/>
              <a:gd name="connsiteX17" fmla="*/ 5077106 w 5871350"/>
              <a:gd name="connsiteY17" fmla="*/ 1284062 h 3522437"/>
              <a:gd name="connsiteX18" fmla="*/ 4834890 w 5871350"/>
              <a:gd name="connsiteY18" fmla="*/ 2158583 h 3522437"/>
              <a:gd name="connsiteX19" fmla="*/ 5840047 w 5871350"/>
              <a:gd name="connsiteY19" fmla="*/ 2185647 h 3522437"/>
              <a:gd name="connsiteX20" fmla="*/ 5859097 w 5871350"/>
              <a:gd name="connsiteY20" fmla="*/ 3414372 h 3522437"/>
              <a:gd name="connsiteX21" fmla="*/ 5049472 w 5871350"/>
              <a:gd name="connsiteY21" fmla="*/ 3414372 h 3522437"/>
              <a:gd name="connsiteX22" fmla="*/ 5049472 w 5871350"/>
              <a:gd name="connsiteY22" fmla="*/ 2166597 h 3522437"/>
              <a:gd name="connsiteX23" fmla="*/ 4820872 w 5871350"/>
              <a:gd name="connsiteY23" fmla="*/ 2242797 h 3522437"/>
              <a:gd name="connsiteX24" fmla="*/ 4855028 w 5871350"/>
              <a:gd name="connsiteY24" fmla="*/ 3422143 h 3522437"/>
              <a:gd name="connsiteX25" fmla="*/ 4063092 w 5871350"/>
              <a:gd name="connsiteY25" fmla="*/ 3444730 h 3522437"/>
              <a:gd name="connsiteX26" fmla="*/ 4032068 w 5871350"/>
              <a:gd name="connsiteY26" fmla="*/ 2181171 h 3522437"/>
              <a:gd name="connsiteX27" fmla="*/ 3796937 w 5871350"/>
              <a:gd name="connsiteY27" fmla="*/ 2220360 h 3522437"/>
              <a:gd name="connsiteX28" fmla="*/ 3762656 w 5871350"/>
              <a:gd name="connsiteY28" fmla="*/ 3493862 h 3522437"/>
              <a:gd name="connsiteX29" fmla="*/ 2991131 w 5871350"/>
              <a:gd name="connsiteY29" fmla="*/ 3522437 h 3522437"/>
              <a:gd name="connsiteX30" fmla="*/ 3007178 w 5871350"/>
              <a:gd name="connsiteY30" fmla="*/ 2201310 h 3522437"/>
              <a:gd name="connsiteX31" fmla="*/ 2832942 w 5871350"/>
              <a:gd name="connsiteY31" fmla="*/ 2207826 h 3522437"/>
              <a:gd name="connsiteX32" fmla="*/ 2813685 w 5871350"/>
              <a:gd name="connsiteY32" fmla="*/ 3493268 h 3522437"/>
              <a:gd name="connsiteX33" fmla="*/ 1991007 w 5871350"/>
              <a:gd name="connsiteY33" fmla="*/ 3522437 h 3522437"/>
              <a:gd name="connsiteX34" fmla="*/ 1979904 w 5871350"/>
              <a:gd name="connsiteY34" fmla="*/ 2212468 h 3522437"/>
              <a:gd name="connsiteX35" fmla="*/ 1800507 w 5871350"/>
              <a:gd name="connsiteY35" fmla="*/ 2217512 h 3522437"/>
              <a:gd name="connsiteX36" fmla="*/ 1800507 w 5871350"/>
              <a:gd name="connsiteY36" fmla="*/ 3493862 h 3522437"/>
              <a:gd name="connsiteX37" fmla="*/ 971831 w 5871350"/>
              <a:gd name="connsiteY37" fmla="*/ 3455762 h 3522437"/>
              <a:gd name="connsiteX38" fmla="*/ 1025765 w 5871350"/>
              <a:gd name="connsiteY38" fmla="*/ 2201545 h 3522437"/>
              <a:gd name="connsiteX39" fmla="*/ 1968137 w 5871350"/>
              <a:gd name="connsiteY39" fmla="*/ 2194234 h 3522437"/>
              <a:gd name="connsiteX40" fmla="*/ 4834890 w 5871350"/>
              <a:gd name="connsiteY40" fmla="*/ 2190696 h 3522437"/>
              <a:gd name="connsiteX41" fmla="*/ 5089044 w 5871350"/>
              <a:gd name="connsiteY41" fmla="*/ 1264061 h 3522437"/>
              <a:gd name="connsiteX42" fmla="*/ 2974093 w 5871350"/>
              <a:gd name="connsiteY42" fmla="*/ 1340854 h 3522437"/>
              <a:gd name="connsiteX43" fmla="*/ 2077673 w 5871350"/>
              <a:gd name="connsiteY43" fmla="*/ 1337921 h 3522437"/>
              <a:gd name="connsiteX44" fmla="*/ 10522 w 5871350"/>
              <a:gd name="connsiteY44" fmla="*/ 1307048 h 3522437"/>
              <a:gd name="connsiteX0" fmla="*/ 0 w 5917292"/>
              <a:gd name="connsiteY0" fmla="*/ 1295074 h 3522437"/>
              <a:gd name="connsiteX1" fmla="*/ 25037 w 5917292"/>
              <a:gd name="connsiteY1" fmla="*/ 79503 h 3522437"/>
              <a:gd name="connsiteX2" fmla="*/ 836022 w 5917292"/>
              <a:gd name="connsiteY2" fmla="*/ 116514 h 3522437"/>
              <a:gd name="connsiteX3" fmla="*/ 849085 w 5917292"/>
              <a:gd name="connsiteY3" fmla="*/ 1308863 h 3522437"/>
              <a:gd name="connsiteX4" fmla="*/ 1944209 w 5917292"/>
              <a:gd name="connsiteY4" fmla="*/ 1329417 h 3522437"/>
              <a:gd name="connsiteX5" fmla="*/ 2020523 w 5917292"/>
              <a:gd name="connsiteY5" fmla="*/ 71096 h 3522437"/>
              <a:gd name="connsiteX6" fmla="*/ 2858723 w 5917292"/>
              <a:gd name="connsiteY6" fmla="*/ 90146 h 3522437"/>
              <a:gd name="connsiteX7" fmla="*/ 2849198 w 5917292"/>
              <a:gd name="connsiteY7" fmla="*/ 1318871 h 3522437"/>
              <a:gd name="connsiteX8" fmla="*/ 3012193 w 5917292"/>
              <a:gd name="connsiteY8" fmla="*/ 1340854 h 3522437"/>
              <a:gd name="connsiteX9" fmla="*/ 3799593 w 5917292"/>
              <a:gd name="connsiteY9" fmla="*/ 1315454 h 3522437"/>
              <a:gd name="connsiteX10" fmla="*/ 4086945 w 5917292"/>
              <a:gd name="connsiteY10" fmla="*/ 1304018 h 3522437"/>
              <a:gd name="connsiteX11" fmla="*/ 5075981 w 5917292"/>
              <a:gd name="connsiteY11" fmla="*/ 1273564 h 3522437"/>
              <a:gd name="connsiteX12" fmla="*/ 4831351 w 5917292"/>
              <a:gd name="connsiteY12" fmla="*/ 2128648 h 3522437"/>
              <a:gd name="connsiteX13" fmla="*/ 5058056 w 5917292"/>
              <a:gd name="connsiteY13" fmla="*/ 1284062 h 3522437"/>
              <a:gd name="connsiteX14" fmla="*/ 5039006 w 5917292"/>
              <a:gd name="connsiteY14" fmla="*/ 26762 h 3522437"/>
              <a:gd name="connsiteX15" fmla="*/ 5871028 w 5917292"/>
              <a:gd name="connsiteY15" fmla="*/ 18633 h 3522437"/>
              <a:gd name="connsiteX16" fmla="*/ 5917292 w 5917292"/>
              <a:gd name="connsiteY16" fmla="*/ 1263143 h 3522437"/>
              <a:gd name="connsiteX17" fmla="*/ 5077106 w 5917292"/>
              <a:gd name="connsiteY17" fmla="*/ 1284062 h 3522437"/>
              <a:gd name="connsiteX18" fmla="*/ 4834890 w 5917292"/>
              <a:gd name="connsiteY18" fmla="*/ 2158583 h 3522437"/>
              <a:gd name="connsiteX19" fmla="*/ 5840047 w 5917292"/>
              <a:gd name="connsiteY19" fmla="*/ 2185647 h 3522437"/>
              <a:gd name="connsiteX20" fmla="*/ 5859097 w 5917292"/>
              <a:gd name="connsiteY20" fmla="*/ 3414372 h 3522437"/>
              <a:gd name="connsiteX21" fmla="*/ 5049472 w 5917292"/>
              <a:gd name="connsiteY21" fmla="*/ 3414372 h 3522437"/>
              <a:gd name="connsiteX22" fmla="*/ 5049472 w 5917292"/>
              <a:gd name="connsiteY22" fmla="*/ 2166597 h 3522437"/>
              <a:gd name="connsiteX23" fmla="*/ 4820872 w 5917292"/>
              <a:gd name="connsiteY23" fmla="*/ 2242797 h 3522437"/>
              <a:gd name="connsiteX24" fmla="*/ 4855028 w 5917292"/>
              <a:gd name="connsiteY24" fmla="*/ 3422143 h 3522437"/>
              <a:gd name="connsiteX25" fmla="*/ 4063092 w 5917292"/>
              <a:gd name="connsiteY25" fmla="*/ 3444730 h 3522437"/>
              <a:gd name="connsiteX26" fmla="*/ 4032068 w 5917292"/>
              <a:gd name="connsiteY26" fmla="*/ 2181171 h 3522437"/>
              <a:gd name="connsiteX27" fmla="*/ 3796937 w 5917292"/>
              <a:gd name="connsiteY27" fmla="*/ 2220360 h 3522437"/>
              <a:gd name="connsiteX28" fmla="*/ 3762656 w 5917292"/>
              <a:gd name="connsiteY28" fmla="*/ 3493862 h 3522437"/>
              <a:gd name="connsiteX29" fmla="*/ 2991131 w 5917292"/>
              <a:gd name="connsiteY29" fmla="*/ 3522437 h 3522437"/>
              <a:gd name="connsiteX30" fmla="*/ 3007178 w 5917292"/>
              <a:gd name="connsiteY30" fmla="*/ 2201310 h 3522437"/>
              <a:gd name="connsiteX31" fmla="*/ 2832942 w 5917292"/>
              <a:gd name="connsiteY31" fmla="*/ 2207826 h 3522437"/>
              <a:gd name="connsiteX32" fmla="*/ 2813685 w 5917292"/>
              <a:gd name="connsiteY32" fmla="*/ 3493268 h 3522437"/>
              <a:gd name="connsiteX33" fmla="*/ 1991007 w 5917292"/>
              <a:gd name="connsiteY33" fmla="*/ 3522437 h 3522437"/>
              <a:gd name="connsiteX34" fmla="*/ 1979904 w 5917292"/>
              <a:gd name="connsiteY34" fmla="*/ 2212468 h 3522437"/>
              <a:gd name="connsiteX35" fmla="*/ 1800507 w 5917292"/>
              <a:gd name="connsiteY35" fmla="*/ 2217512 h 3522437"/>
              <a:gd name="connsiteX36" fmla="*/ 1800507 w 5917292"/>
              <a:gd name="connsiteY36" fmla="*/ 3493862 h 3522437"/>
              <a:gd name="connsiteX37" fmla="*/ 971831 w 5917292"/>
              <a:gd name="connsiteY37" fmla="*/ 3455762 h 3522437"/>
              <a:gd name="connsiteX38" fmla="*/ 1025765 w 5917292"/>
              <a:gd name="connsiteY38" fmla="*/ 2201545 h 3522437"/>
              <a:gd name="connsiteX39" fmla="*/ 1968137 w 5917292"/>
              <a:gd name="connsiteY39" fmla="*/ 2194234 h 3522437"/>
              <a:gd name="connsiteX40" fmla="*/ 4834890 w 5917292"/>
              <a:gd name="connsiteY40" fmla="*/ 2190696 h 3522437"/>
              <a:gd name="connsiteX41" fmla="*/ 5089044 w 5917292"/>
              <a:gd name="connsiteY41" fmla="*/ 1264061 h 3522437"/>
              <a:gd name="connsiteX42" fmla="*/ 2974093 w 5917292"/>
              <a:gd name="connsiteY42" fmla="*/ 1340854 h 3522437"/>
              <a:gd name="connsiteX43" fmla="*/ 2077673 w 5917292"/>
              <a:gd name="connsiteY43" fmla="*/ 1337921 h 3522437"/>
              <a:gd name="connsiteX44" fmla="*/ 10522 w 5917292"/>
              <a:gd name="connsiteY44" fmla="*/ 1307048 h 3522437"/>
              <a:gd name="connsiteX0" fmla="*/ 0 w 5917292"/>
              <a:gd name="connsiteY0" fmla="*/ 1319897 h 3547260"/>
              <a:gd name="connsiteX1" fmla="*/ 25037 w 5917292"/>
              <a:gd name="connsiteY1" fmla="*/ 104326 h 3547260"/>
              <a:gd name="connsiteX2" fmla="*/ 836022 w 5917292"/>
              <a:gd name="connsiteY2" fmla="*/ 141337 h 3547260"/>
              <a:gd name="connsiteX3" fmla="*/ 849085 w 5917292"/>
              <a:gd name="connsiteY3" fmla="*/ 1333686 h 3547260"/>
              <a:gd name="connsiteX4" fmla="*/ 1944209 w 5917292"/>
              <a:gd name="connsiteY4" fmla="*/ 1354240 h 3547260"/>
              <a:gd name="connsiteX5" fmla="*/ 2020523 w 5917292"/>
              <a:gd name="connsiteY5" fmla="*/ 95919 h 3547260"/>
              <a:gd name="connsiteX6" fmla="*/ 3935961 w 5917292"/>
              <a:gd name="connsiteY6" fmla="*/ 77391 h 3547260"/>
              <a:gd name="connsiteX7" fmla="*/ 2849198 w 5917292"/>
              <a:gd name="connsiteY7" fmla="*/ 1343694 h 3547260"/>
              <a:gd name="connsiteX8" fmla="*/ 3012193 w 5917292"/>
              <a:gd name="connsiteY8" fmla="*/ 1365677 h 3547260"/>
              <a:gd name="connsiteX9" fmla="*/ 3799593 w 5917292"/>
              <a:gd name="connsiteY9" fmla="*/ 1340277 h 3547260"/>
              <a:gd name="connsiteX10" fmla="*/ 4086945 w 5917292"/>
              <a:gd name="connsiteY10" fmla="*/ 1328841 h 3547260"/>
              <a:gd name="connsiteX11" fmla="*/ 5075981 w 5917292"/>
              <a:gd name="connsiteY11" fmla="*/ 1298387 h 3547260"/>
              <a:gd name="connsiteX12" fmla="*/ 4831351 w 5917292"/>
              <a:gd name="connsiteY12" fmla="*/ 2153471 h 3547260"/>
              <a:gd name="connsiteX13" fmla="*/ 5058056 w 5917292"/>
              <a:gd name="connsiteY13" fmla="*/ 1308885 h 3547260"/>
              <a:gd name="connsiteX14" fmla="*/ 5039006 w 5917292"/>
              <a:gd name="connsiteY14" fmla="*/ 51585 h 3547260"/>
              <a:gd name="connsiteX15" fmla="*/ 5871028 w 5917292"/>
              <a:gd name="connsiteY15" fmla="*/ 43456 h 3547260"/>
              <a:gd name="connsiteX16" fmla="*/ 5917292 w 5917292"/>
              <a:gd name="connsiteY16" fmla="*/ 1287966 h 3547260"/>
              <a:gd name="connsiteX17" fmla="*/ 5077106 w 5917292"/>
              <a:gd name="connsiteY17" fmla="*/ 1308885 h 3547260"/>
              <a:gd name="connsiteX18" fmla="*/ 4834890 w 5917292"/>
              <a:gd name="connsiteY18" fmla="*/ 2183406 h 3547260"/>
              <a:gd name="connsiteX19" fmla="*/ 5840047 w 5917292"/>
              <a:gd name="connsiteY19" fmla="*/ 2210470 h 3547260"/>
              <a:gd name="connsiteX20" fmla="*/ 5859097 w 5917292"/>
              <a:gd name="connsiteY20" fmla="*/ 3439195 h 3547260"/>
              <a:gd name="connsiteX21" fmla="*/ 5049472 w 5917292"/>
              <a:gd name="connsiteY21" fmla="*/ 3439195 h 3547260"/>
              <a:gd name="connsiteX22" fmla="*/ 5049472 w 5917292"/>
              <a:gd name="connsiteY22" fmla="*/ 2191420 h 3547260"/>
              <a:gd name="connsiteX23" fmla="*/ 4820872 w 5917292"/>
              <a:gd name="connsiteY23" fmla="*/ 2267620 h 3547260"/>
              <a:gd name="connsiteX24" fmla="*/ 4855028 w 5917292"/>
              <a:gd name="connsiteY24" fmla="*/ 3446966 h 3547260"/>
              <a:gd name="connsiteX25" fmla="*/ 4063092 w 5917292"/>
              <a:gd name="connsiteY25" fmla="*/ 3469553 h 3547260"/>
              <a:gd name="connsiteX26" fmla="*/ 4032068 w 5917292"/>
              <a:gd name="connsiteY26" fmla="*/ 2205994 h 3547260"/>
              <a:gd name="connsiteX27" fmla="*/ 3796937 w 5917292"/>
              <a:gd name="connsiteY27" fmla="*/ 2245183 h 3547260"/>
              <a:gd name="connsiteX28" fmla="*/ 3762656 w 5917292"/>
              <a:gd name="connsiteY28" fmla="*/ 3518685 h 3547260"/>
              <a:gd name="connsiteX29" fmla="*/ 2991131 w 5917292"/>
              <a:gd name="connsiteY29" fmla="*/ 3547260 h 3547260"/>
              <a:gd name="connsiteX30" fmla="*/ 3007178 w 5917292"/>
              <a:gd name="connsiteY30" fmla="*/ 2226133 h 3547260"/>
              <a:gd name="connsiteX31" fmla="*/ 2832942 w 5917292"/>
              <a:gd name="connsiteY31" fmla="*/ 2232649 h 3547260"/>
              <a:gd name="connsiteX32" fmla="*/ 2813685 w 5917292"/>
              <a:gd name="connsiteY32" fmla="*/ 3518091 h 3547260"/>
              <a:gd name="connsiteX33" fmla="*/ 1991007 w 5917292"/>
              <a:gd name="connsiteY33" fmla="*/ 3547260 h 3547260"/>
              <a:gd name="connsiteX34" fmla="*/ 1979904 w 5917292"/>
              <a:gd name="connsiteY34" fmla="*/ 2237291 h 3547260"/>
              <a:gd name="connsiteX35" fmla="*/ 1800507 w 5917292"/>
              <a:gd name="connsiteY35" fmla="*/ 2242335 h 3547260"/>
              <a:gd name="connsiteX36" fmla="*/ 1800507 w 5917292"/>
              <a:gd name="connsiteY36" fmla="*/ 3518685 h 3547260"/>
              <a:gd name="connsiteX37" fmla="*/ 971831 w 5917292"/>
              <a:gd name="connsiteY37" fmla="*/ 3480585 h 3547260"/>
              <a:gd name="connsiteX38" fmla="*/ 1025765 w 5917292"/>
              <a:gd name="connsiteY38" fmla="*/ 2226368 h 3547260"/>
              <a:gd name="connsiteX39" fmla="*/ 1968137 w 5917292"/>
              <a:gd name="connsiteY39" fmla="*/ 2219057 h 3547260"/>
              <a:gd name="connsiteX40" fmla="*/ 4834890 w 5917292"/>
              <a:gd name="connsiteY40" fmla="*/ 2215519 h 3547260"/>
              <a:gd name="connsiteX41" fmla="*/ 5089044 w 5917292"/>
              <a:gd name="connsiteY41" fmla="*/ 1288884 h 3547260"/>
              <a:gd name="connsiteX42" fmla="*/ 2974093 w 5917292"/>
              <a:gd name="connsiteY42" fmla="*/ 1365677 h 3547260"/>
              <a:gd name="connsiteX43" fmla="*/ 2077673 w 5917292"/>
              <a:gd name="connsiteY43" fmla="*/ 1362744 h 3547260"/>
              <a:gd name="connsiteX44" fmla="*/ 10522 w 5917292"/>
              <a:gd name="connsiteY44" fmla="*/ 1331871 h 3547260"/>
              <a:gd name="connsiteX0" fmla="*/ 0 w 5917292"/>
              <a:gd name="connsiteY0" fmla="*/ 1319897 h 3547260"/>
              <a:gd name="connsiteX1" fmla="*/ 25037 w 5917292"/>
              <a:gd name="connsiteY1" fmla="*/ 104326 h 3547260"/>
              <a:gd name="connsiteX2" fmla="*/ 836022 w 5917292"/>
              <a:gd name="connsiteY2" fmla="*/ 141337 h 3547260"/>
              <a:gd name="connsiteX3" fmla="*/ 849085 w 5917292"/>
              <a:gd name="connsiteY3" fmla="*/ 1333686 h 3547260"/>
              <a:gd name="connsiteX4" fmla="*/ 1944209 w 5917292"/>
              <a:gd name="connsiteY4" fmla="*/ 1354240 h 3547260"/>
              <a:gd name="connsiteX5" fmla="*/ 2020523 w 5917292"/>
              <a:gd name="connsiteY5" fmla="*/ 95919 h 3547260"/>
              <a:gd name="connsiteX6" fmla="*/ 3935961 w 5917292"/>
              <a:gd name="connsiteY6" fmla="*/ 77391 h 3547260"/>
              <a:gd name="connsiteX7" fmla="*/ 3926436 w 5917292"/>
              <a:gd name="connsiteY7" fmla="*/ 1268538 h 3547260"/>
              <a:gd name="connsiteX8" fmla="*/ 3012193 w 5917292"/>
              <a:gd name="connsiteY8" fmla="*/ 1365677 h 3547260"/>
              <a:gd name="connsiteX9" fmla="*/ 3799593 w 5917292"/>
              <a:gd name="connsiteY9" fmla="*/ 1340277 h 3547260"/>
              <a:gd name="connsiteX10" fmla="*/ 4086945 w 5917292"/>
              <a:gd name="connsiteY10" fmla="*/ 1328841 h 3547260"/>
              <a:gd name="connsiteX11" fmla="*/ 5075981 w 5917292"/>
              <a:gd name="connsiteY11" fmla="*/ 1298387 h 3547260"/>
              <a:gd name="connsiteX12" fmla="*/ 4831351 w 5917292"/>
              <a:gd name="connsiteY12" fmla="*/ 2153471 h 3547260"/>
              <a:gd name="connsiteX13" fmla="*/ 5058056 w 5917292"/>
              <a:gd name="connsiteY13" fmla="*/ 1308885 h 3547260"/>
              <a:gd name="connsiteX14" fmla="*/ 5039006 w 5917292"/>
              <a:gd name="connsiteY14" fmla="*/ 51585 h 3547260"/>
              <a:gd name="connsiteX15" fmla="*/ 5871028 w 5917292"/>
              <a:gd name="connsiteY15" fmla="*/ 43456 h 3547260"/>
              <a:gd name="connsiteX16" fmla="*/ 5917292 w 5917292"/>
              <a:gd name="connsiteY16" fmla="*/ 1287966 h 3547260"/>
              <a:gd name="connsiteX17" fmla="*/ 5077106 w 5917292"/>
              <a:gd name="connsiteY17" fmla="*/ 1308885 h 3547260"/>
              <a:gd name="connsiteX18" fmla="*/ 4834890 w 5917292"/>
              <a:gd name="connsiteY18" fmla="*/ 2183406 h 3547260"/>
              <a:gd name="connsiteX19" fmla="*/ 5840047 w 5917292"/>
              <a:gd name="connsiteY19" fmla="*/ 2210470 h 3547260"/>
              <a:gd name="connsiteX20" fmla="*/ 5859097 w 5917292"/>
              <a:gd name="connsiteY20" fmla="*/ 3439195 h 3547260"/>
              <a:gd name="connsiteX21" fmla="*/ 5049472 w 5917292"/>
              <a:gd name="connsiteY21" fmla="*/ 3439195 h 3547260"/>
              <a:gd name="connsiteX22" fmla="*/ 5049472 w 5917292"/>
              <a:gd name="connsiteY22" fmla="*/ 2191420 h 3547260"/>
              <a:gd name="connsiteX23" fmla="*/ 4820872 w 5917292"/>
              <a:gd name="connsiteY23" fmla="*/ 2267620 h 3547260"/>
              <a:gd name="connsiteX24" fmla="*/ 4855028 w 5917292"/>
              <a:gd name="connsiteY24" fmla="*/ 3446966 h 3547260"/>
              <a:gd name="connsiteX25" fmla="*/ 4063092 w 5917292"/>
              <a:gd name="connsiteY25" fmla="*/ 3469553 h 3547260"/>
              <a:gd name="connsiteX26" fmla="*/ 4032068 w 5917292"/>
              <a:gd name="connsiteY26" fmla="*/ 2205994 h 3547260"/>
              <a:gd name="connsiteX27" fmla="*/ 3796937 w 5917292"/>
              <a:gd name="connsiteY27" fmla="*/ 2245183 h 3547260"/>
              <a:gd name="connsiteX28" fmla="*/ 3762656 w 5917292"/>
              <a:gd name="connsiteY28" fmla="*/ 3518685 h 3547260"/>
              <a:gd name="connsiteX29" fmla="*/ 2991131 w 5917292"/>
              <a:gd name="connsiteY29" fmla="*/ 3547260 h 3547260"/>
              <a:gd name="connsiteX30" fmla="*/ 3007178 w 5917292"/>
              <a:gd name="connsiteY30" fmla="*/ 2226133 h 3547260"/>
              <a:gd name="connsiteX31" fmla="*/ 2832942 w 5917292"/>
              <a:gd name="connsiteY31" fmla="*/ 2232649 h 3547260"/>
              <a:gd name="connsiteX32" fmla="*/ 2813685 w 5917292"/>
              <a:gd name="connsiteY32" fmla="*/ 3518091 h 3547260"/>
              <a:gd name="connsiteX33" fmla="*/ 1991007 w 5917292"/>
              <a:gd name="connsiteY33" fmla="*/ 3547260 h 3547260"/>
              <a:gd name="connsiteX34" fmla="*/ 1979904 w 5917292"/>
              <a:gd name="connsiteY34" fmla="*/ 2237291 h 3547260"/>
              <a:gd name="connsiteX35" fmla="*/ 1800507 w 5917292"/>
              <a:gd name="connsiteY35" fmla="*/ 2242335 h 3547260"/>
              <a:gd name="connsiteX36" fmla="*/ 1800507 w 5917292"/>
              <a:gd name="connsiteY36" fmla="*/ 3518685 h 3547260"/>
              <a:gd name="connsiteX37" fmla="*/ 971831 w 5917292"/>
              <a:gd name="connsiteY37" fmla="*/ 3480585 h 3547260"/>
              <a:gd name="connsiteX38" fmla="*/ 1025765 w 5917292"/>
              <a:gd name="connsiteY38" fmla="*/ 2226368 h 3547260"/>
              <a:gd name="connsiteX39" fmla="*/ 1968137 w 5917292"/>
              <a:gd name="connsiteY39" fmla="*/ 2219057 h 3547260"/>
              <a:gd name="connsiteX40" fmla="*/ 4834890 w 5917292"/>
              <a:gd name="connsiteY40" fmla="*/ 2215519 h 3547260"/>
              <a:gd name="connsiteX41" fmla="*/ 5089044 w 5917292"/>
              <a:gd name="connsiteY41" fmla="*/ 1288884 h 3547260"/>
              <a:gd name="connsiteX42" fmla="*/ 2974093 w 5917292"/>
              <a:gd name="connsiteY42" fmla="*/ 1365677 h 3547260"/>
              <a:gd name="connsiteX43" fmla="*/ 2077673 w 5917292"/>
              <a:gd name="connsiteY43" fmla="*/ 1362744 h 3547260"/>
              <a:gd name="connsiteX44" fmla="*/ 10522 w 5917292"/>
              <a:gd name="connsiteY44" fmla="*/ 1331871 h 3547260"/>
              <a:gd name="connsiteX0" fmla="*/ 0 w 5917292"/>
              <a:gd name="connsiteY0" fmla="*/ 1276441 h 3503804"/>
              <a:gd name="connsiteX1" fmla="*/ 25037 w 5917292"/>
              <a:gd name="connsiteY1" fmla="*/ 60870 h 3503804"/>
              <a:gd name="connsiteX2" fmla="*/ 836022 w 5917292"/>
              <a:gd name="connsiteY2" fmla="*/ 97881 h 3503804"/>
              <a:gd name="connsiteX3" fmla="*/ 849085 w 5917292"/>
              <a:gd name="connsiteY3" fmla="*/ 1290230 h 3503804"/>
              <a:gd name="connsiteX4" fmla="*/ 1944209 w 5917292"/>
              <a:gd name="connsiteY4" fmla="*/ 1310784 h 3503804"/>
              <a:gd name="connsiteX5" fmla="*/ 2020523 w 5917292"/>
              <a:gd name="connsiteY5" fmla="*/ 52463 h 3503804"/>
              <a:gd name="connsiteX6" fmla="*/ 2987719 w 5917292"/>
              <a:gd name="connsiteY6" fmla="*/ 1199170 h 3503804"/>
              <a:gd name="connsiteX7" fmla="*/ 3935961 w 5917292"/>
              <a:gd name="connsiteY7" fmla="*/ 33935 h 3503804"/>
              <a:gd name="connsiteX8" fmla="*/ 3926436 w 5917292"/>
              <a:gd name="connsiteY8" fmla="*/ 1225082 h 3503804"/>
              <a:gd name="connsiteX9" fmla="*/ 3012193 w 5917292"/>
              <a:gd name="connsiteY9" fmla="*/ 1322221 h 3503804"/>
              <a:gd name="connsiteX10" fmla="*/ 3799593 w 5917292"/>
              <a:gd name="connsiteY10" fmla="*/ 1296821 h 3503804"/>
              <a:gd name="connsiteX11" fmla="*/ 4086945 w 5917292"/>
              <a:gd name="connsiteY11" fmla="*/ 1285385 h 3503804"/>
              <a:gd name="connsiteX12" fmla="*/ 5075981 w 5917292"/>
              <a:gd name="connsiteY12" fmla="*/ 1254931 h 3503804"/>
              <a:gd name="connsiteX13" fmla="*/ 4831351 w 5917292"/>
              <a:gd name="connsiteY13" fmla="*/ 2110015 h 3503804"/>
              <a:gd name="connsiteX14" fmla="*/ 5058056 w 5917292"/>
              <a:gd name="connsiteY14" fmla="*/ 1265429 h 3503804"/>
              <a:gd name="connsiteX15" fmla="*/ 5039006 w 5917292"/>
              <a:gd name="connsiteY15" fmla="*/ 8129 h 3503804"/>
              <a:gd name="connsiteX16" fmla="*/ 5871028 w 5917292"/>
              <a:gd name="connsiteY16" fmla="*/ 0 h 3503804"/>
              <a:gd name="connsiteX17" fmla="*/ 5917292 w 5917292"/>
              <a:gd name="connsiteY17" fmla="*/ 1244510 h 3503804"/>
              <a:gd name="connsiteX18" fmla="*/ 5077106 w 5917292"/>
              <a:gd name="connsiteY18" fmla="*/ 1265429 h 3503804"/>
              <a:gd name="connsiteX19" fmla="*/ 4834890 w 5917292"/>
              <a:gd name="connsiteY19" fmla="*/ 2139950 h 3503804"/>
              <a:gd name="connsiteX20" fmla="*/ 5840047 w 5917292"/>
              <a:gd name="connsiteY20" fmla="*/ 2167014 h 3503804"/>
              <a:gd name="connsiteX21" fmla="*/ 5859097 w 5917292"/>
              <a:gd name="connsiteY21" fmla="*/ 3395739 h 3503804"/>
              <a:gd name="connsiteX22" fmla="*/ 5049472 w 5917292"/>
              <a:gd name="connsiteY22" fmla="*/ 3395739 h 3503804"/>
              <a:gd name="connsiteX23" fmla="*/ 5049472 w 5917292"/>
              <a:gd name="connsiteY23" fmla="*/ 2147964 h 3503804"/>
              <a:gd name="connsiteX24" fmla="*/ 4820872 w 5917292"/>
              <a:gd name="connsiteY24" fmla="*/ 2224164 h 3503804"/>
              <a:gd name="connsiteX25" fmla="*/ 4855028 w 5917292"/>
              <a:gd name="connsiteY25" fmla="*/ 3403510 h 3503804"/>
              <a:gd name="connsiteX26" fmla="*/ 4063092 w 5917292"/>
              <a:gd name="connsiteY26" fmla="*/ 3426097 h 3503804"/>
              <a:gd name="connsiteX27" fmla="*/ 4032068 w 5917292"/>
              <a:gd name="connsiteY27" fmla="*/ 2162538 h 3503804"/>
              <a:gd name="connsiteX28" fmla="*/ 3796937 w 5917292"/>
              <a:gd name="connsiteY28" fmla="*/ 2201727 h 3503804"/>
              <a:gd name="connsiteX29" fmla="*/ 3762656 w 5917292"/>
              <a:gd name="connsiteY29" fmla="*/ 3475229 h 3503804"/>
              <a:gd name="connsiteX30" fmla="*/ 2991131 w 5917292"/>
              <a:gd name="connsiteY30" fmla="*/ 3503804 h 3503804"/>
              <a:gd name="connsiteX31" fmla="*/ 3007178 w 5917292"/>
              <a:gd name="connsiteY31" fmla="*/ 2182677 h 3503804"/>
              <a:gd name="connsiteX32" fmla="*/ 2832942 w 5917292"/>
              <a:gd name="connsiteY32" fmla="*/ 2189193 h 3503804"/>
              <a:gd name="connsiteX33" fmla="*/ 2813685 w 5917292"/>
              <a:gd name="connsiteY33" fmla="*/ 3474635 h 3503804"/>
              <a:gd name="connsiteX34" fmla="*/ 1991007 w 5917292"/>
              <a:gd name="connsiteY34" fmla="*/ 3503804 h 3503804"/>
              <a:gd name="connsiteX35" fmla="*/ 1979904 w 5917292"/>
              <a:gd name="connsiteY35" fmla="*/ 2193835 h 3503804"/>
              <a:gd name="connsiteX36" fmla="*/ 1800507 w 5917292"/>
              <a:gd name="connsiteY36" fmla="*/ 2198879 h 3503804"/>
              <a:gd name="connsiteX37" fmla="*/ 1800507 w 5917292"/>
              <a:gd name="connsiteY37" fmla="*/ 3475229 h 3503804"/>
              <a:gd name="connsiteX38" fmla="*/ 971831 w 5917292"/>
              <a:gd name="connsiteY38" fmla="*/ 3437129 h 3503804"/>
              <a:gd name="connsiteX39" fmla="*/ 1025765 w 5917292"/>
              <a:gd name="connsiteY39" fmla="*/ 2182912 h 3503804"/>
              <a:gd name="connsiteX40" fmla="*/ 1968137 w 5917292"/>
              <a:gd name="connsiteY40" fmla="*/ 2175601 h 3503804"/>
              <a:gd name="connsiteX41" fmla="*/ 4834890 w 5917292"/>
              <a:gd name="connsiteY41" fmla="*/ 2172063 h 3503804"/>
              <a:gd name="connsiteX42" fmla="*/ 5089044 w 5917292"/>
              <a:gd name="connsiteY42" fmla="*/ 1245428 h 3503804"/>
              <a:gd name="connsiteX43" fmla="*/ 2974093 w 5917292"/>
              <a:gd name="connsiteY43" fmla="*/ 1322221 h 3503804"/>
              <a:gd name="connsiteX44" fmla="*/ 2077673 w 5917292"/>
              <a:gd name="connsiteY44" fmla="*/ 1319288 h 3503804"/>
              <a:gd name="connsiteX45" fmla="*/ 10522 w 5917292"/>
              <a:gd name="connsiteY45" fmla="*/ 1288415 h 3503804"/>
              <a:gd name="connsiteX0" fmla="*/ 0 w 5917292"/>
              <a:gd name="connsiteY0" fmla="*/ 1317421 h 3544784"/>
              <a:gd name="connsiteX1" fmla="*/ 25037 w 5917292"/>
              <a:gd name="connsiteY1" fmla="*/ 101850 h 3544784"/>
              <a:gd name="connsiteX2" fmla="*/ 836022 w 5917292"/>
              <a:gd name="connsiteY2" fmla="*/ 138861 h 3544784"/>
              <a:gd name="connsiteX3" fmla="*/ 849085 w 5917292"/>
              <a:gd name="connsiteY3" fmla="*/ 1331210 h 3544784"/>
              <a:gd name="connsiteX4" fmla="*/ 1944209 w 5917292"/>
              <a:gd name="connsiteY4" fmla="*/ 1351764 h 3544784"/>
              <a:gd name="connsiteX5" fmla="*/ 2020523 w 5917292"/>
              <a:gd name="connsiteY5" fmla="*/ 93443 h 3544784"/>
              <a:gd name="connsiteX6" fmla="*/ 2837407 w 5917292"/>
              <a:gd name="connsiteY6" fmla="*/ 112808 h 3544784"/>
              <a:gd name="connsiteX7" fmla="*/ 2987719 w 5917292"/>
              <a:gd name="connsiteY7" fmla="*/ 1240150 h 3544784"/>
              <a:gd name="connsiteX8" fmla="*/ 3935961 w 5917292"/>
              <a:gd name="connsiteY8" fmla="*/ 74915 h 3544784"/>
              <a:gd name="connsiteX9" fmla="*/ 3926436 w 5917292"/>
              <a:gd name="connsiteY9" fmla="*/ 1266062 h 3544784"/>
              <a:gd name="connsiteX10" fmla="*/ 3012193 w 5917292"/>
              <a:gd name="connsiteY10" fmla="*/ 1363201 h 3544784"/>
              <a:gd name="connsiteX11" fmla="*/ 3799593 w 5917292"/>
              <a:gd name="connsiteY11" fmla="*/ 1337801 h 3544784"/>
              <a:gd name="connsiteX12" fmla="*/ 4086945 w 5917292"/>
              <a:gd name="connsiteY12" fmla="*/ 1326365 h 3544784"/>
              <a:gd name="connsiteX13" fmla="*/ 5075981 w 5917292"/>
              <a:gd name="connsiteY13" fmla="*/ 1295911 h 3544784"/>
              <a:gd name="connsiteX14" fmla="*/ 4831351 w 5917292"/>
              <a:gd name="connsiteY14" fmla="*/ 2150995 h 3544784"/>
              <a:gd name="connsiteX15" fmla="*/ 5058056 w 5917292"/>
              <a:gd name="connsiteY15" fmla="*/ 1306409 h 3544784"/>
              <a:gd name="connsiteX16" fmla="*/ 5039006 w 5917292"/>
              <a:gd name="connsiteY16" fmla="*/ 49109 h 3544784"/>
              <a:gd name="connsiteX17" fmla="*/ 5871028 w 5917292"/>
              <a:gd name="connsiteY17" fmla="*/ 40980 h 3544784"/>
              <a:gd name="connsiteX18" fmla="*/ 5917292 w 5917292"/>
              <a:gd name="connsiteY18" fmla="*/ 1285490 h 3544784"/>
              <a:gd name="connsiteX19" fmla="*/ 5077106 w 5917292"/>
              <a:gd name="connsiteY19" fmla="*/ 1306409 h 3544784"/>
              <a:gd name="connsiteX20" fmla="*/ 4834890 w 5917292"/>
              <a:gd name="connsiteY20" fmla="*/ 2180930 h 3544784"/>
              <a:gd name="connsiteX21" fmla="*/ 5840047 w 5917292"/>
              <a:gd name="connsiteY21" fmla="*/ 2207994 h 3544784"/>
              <a:gd name="connsiteX22" fmla="*/ 5859097 w 5917292"/>
              <a:gd name="connsiteY22" fmla="*/ 3436719 h 3544784"/>
              <a:gd name="connsiteX23" fmla="*/ 5049472 w 5917292"/>
              <a:gd name="connsiteY23" fmla="*/ 3436719 h 3544784"/>
              <a:gd name="connsiteX24" fmla="*/ 5049472 w 5917292"/>
              <a:gd name="connsiteY24" fmla="*/ 2188944 h 3544784"/>
              <a:gd name="connsiteX25" fmla="*/ 4820872 w 5917292"/>
              <a:gd name="connsiteY25" fmla="*/ 2265144 h 3544784"/>
              <a:gd name="connsiteX26" fmla="*/ 4855028 w 5917292"/>
              <a:gd name="connsiteY26" fmla="*/ 3444490 h 3544784"/>
              <a:gd name="connsiteX27" fmla="*/ 4063092 w 5917292"/>
              <a:gd name="connsiteY27" fmla="*/ 3467077 h 3544784"/>
              <a:gd name="connsiteX28" fmla="*/ 4032068 w 5917292"/>
              <a:gd name="connsiteY28" fmla="*/ 2203518 h 3544784"/>
              <a:gd name="connsiteX29" fmla="*/ 3796937 w 5917292"/>
              <a:gd name="connsiteY29" fmla="*/ 2242707 h 3544784"/>
              <a:gd name="connsiteX30" fmla="*/ 3762656 w 5917292"/>
              <a:gd name="connsiteY30" fmla="*/ 3516209 h 3544784"/>
              <a:gd name="connsiteX31" fmla="*/ 2991131 w 5917292"/>
              <a:gd name="connsiteY31" fmla="*/ 3544784 h 3544784"/>
              <a:gd name="connsiteX32" fmla="*/ 3007178 w 5917292"/>
              <a:gd name="connsiteY32" fmla="*/ 2223657 h 3544784"/>
              <a:gd name="connsiteX33" fmla="*/ 2832942 w 5917292"/>
              <a:gd name="connsiteY33" fmla="*/ 2230173 h 3544784"/>
              <a:gd name="connsiteX34" fmla="*/ 2813685 w 5917292"/>
              <a:gd name="connsiteY34" fmla="*/ 3515615 h 3544784"/>
              <a:gd name="connsiteX35" fmla="*/ 1991007 w 5917292"/>
              <a:gd name="connsiteY35" fmla="*/ 3544784 h 3544784"/>
              <a:gd name="connsiteX36" fmla="*/ 1979904 w 5917292"/>
              <a:gd name="connsiteY36" fmla="*/ 2234815 h 3544784"/>
              <a:gd name="connsiteX37" fmla="*/ 1800507 w 5917292"/>
              <a:gd name="connsiteY37" fmla="*/ 2239859 h 3544784"/>
              <a:gd name="connsiteX38" fmla="*/ 1800507 w 5917292"/>
              <a:gd name="connsiteY38" fmla="*/ 3516209 h 3544784"/>
              <a:gd name="connsiteX39" fmla="*/ 971831 w 5917292"/>
              <a:gd name="connsiteY39" fmla="*/ 3478109 h 3544784"/>
              <a:gd name="connsiteX40" fmla="*/ 1025765 w 5917292"/>
              <a:gd name="connsiteY40" fmla="*/ 2223892 h 3544784"/>
              <a:gd name="connsiteX41" fmla="*/ 1968137 w 5917292"/>
              <a:gd name="connsiteY41" fmla="*/ 2216581 h 3544784"/>
              <a:gd name="connsiteX42" fmla="*/ 4834890 w 5917292"/>
              <a:gd name="connsiteY42" fmla="*/ 2213043 h 3544784"/>
              <a:gd name="connsiteX43" fmla="*/ 5089044 w 5917292"/>
              <a:gd name="connsiteY43" fmla="*/ 1286408 h 3544784"/>
              <a:gd name="connsiteX44" fmla="*/ 2974093 w 5917292"/>
              <a:gd name="connsiteY44" fmla="*/ 1363201 h 3544784"/>
              <a:gd name="connsiteX45" fmla="*/ 2077673 w 5917292"/>
              <a:gd name="connsiteY45" fmla="*/ 1360268 h 3544784"/>
              <a:gd name="connsiteX46" fmla="*/ 10522 w 5917292"/>
              <a:gd name="connsiteY46" fmla="*/ 1329395 h 3544784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2987719 w 5917292"/>
              <a:gd name="connsiteY7" fmla="*/ 1273076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855028 w 5917292"/>
              <a:gd name="connsiteY27" fmla="*/ 3477416 h 3577710"/>
              <a:gd name="connsiteX28" fmla="*/ 4063092 w 5917292"/>
              <a:gd name="connsiteY28" fmla="*/ 3500003 h 3577710"/>
              <a:gd name="connsiteX29" fmla="*/ 4032068 w 5917292"/>
              <a:gd name="connsiteY29" fmla="*/ 2236444 h 3577710"/>
              <a:gd name="connsiteX30" fmla="*/ 3796937 w 5917292"/>
              <a:gd name="connsiteY30" fmla="*/ 2275633 h 3577710"/>
              <a:gd name="connsiteX31" fmla="*/ 3762656 w 5917292"/>
              <a:gd name="connsiteY31" fmla="*/ 3549135 h 3577710"/>
              <a:gd name="connsiteX32" fmla="*/ 2991131 w 5917292"/>
              <a:gd name="connsiteY32" fmla="*/ 3577710 h 3577710"/>
              <a:gd name="connsiteX33" fmla="*/ 3007178 w 5917292"/>
              <a:gd name="connsiteY33" fmla="*/ 2256583 h 3577710"/>
              <a:gd name="connsiteX34" fmla="*/ 2832942 w 5917292"/>
              <a:gd name="connsiteY34" fmla="*/ 2263099 h 3577710"/>
              <a:gd name="connsiteX35" fmla="*/ 2813685 w 5917292"/>
              <a:gd name="connsiteY35" fmla="*/ 3548541 h 3577710"/>
              <a:gd name="connsiteX36" fmla="*/ 1991007 w 5917292"/>
              <a:gd name="connsiteY36" fmla="*/ 3577710 h 3577710"/>
              <a:gd name="connsiteX37" fmla="*/ 1979904 w 5917292"/>
              <a:gd name="connsiteY37" fmla="*/ 2267741 h 3577710"/>
              <a:gd name="connsiteX38" fmla="*/ 1800507 w 5917292"/>
              <a:gd name="connsiteY38" fmla="*/ 2272785 h 3577710"/>
              <a:gd name="connsiteX39" fmla="*/ 1800507 w 5917292"/>
              <a:gd name="connsiteY39" fmla="*/ 3549135 h 3577710"/>
              <a:gd name="connsiteX40" fmla="*/ 971831 w 5917292"/>
              <a:gd name="connsiteY40" fmla="*/ 3511035 h 3577710"/>
              <a:gd name="connsiteX41" fmla="*/ 1025765 w 5917292"/>
              <a:gd name="connsiteY41" fmla="*/ 2256818 h 3577710"/>
              <a:gd name="connsiteX42" fmla="*/ 1968137 w 5917292"/>
              <a:gd name="connsiteY42" fmla="*/ 2249507 h 3577710"/>
              <a:gd name="connsiteX43" fmla="*/ 4834890 w 5917292"/>
              <a:gd name="connsiteY43" fmla="*/ 2245969 h 3577710"/>
              <a:gd name="connsiteX44" fmla="*/ 5089044 w 5917292"/>
              <a:gd name="connsiteY44" fmla="*/ 1319334 h 3577710"/>
              <a:gd name="connsiteX45" fmla="*/ 2974093 w 5917292"/>
              <a:gd name="connsiteY45" fmla="*/ 1396127 h 3577710"/>
              <a:gd name="connsiteX46" fmla="*/ 2077673 w 5917292"/>
              <a:gd name="connsiteY46" fmla="*/ 1393194 h 3577710"/>
              <a:gd name="connsiteX47" fmla="*/ 10522 w 5917292"/>
              <a:gd name="connsiteY47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855028 w 5917292"/>
              <a:gd name="connsiteY27" fmla="*/ 3477416 h 3577710"/>
              <a:gd name="connsiteX28" fmla="*/ 4063092 w 5917292"/>
              <a:gd name="connsiteY28" fmla="*/ 3500003 h 3577710"/>
              <a:gd name="connsiteX29" fmla="*/ 4032068 w 5917292"/>
              <a:gd name="connsiteY29" fmla="*/ 2236444 h 3577710"/>
              <a:gd name="connsiteX30" fmla="*/ 3796937 w 5917292"/>
              <a:gd name="connsiteY30" fmla="*/ 2275633 h 3577710"/>
              <a:gd name="connsiteX31" fmla="*/ 3762656 w 5917292"/>
              <a:gd name="connsiteY31" fmla="*/ 3549135 h 3577710"/>
              <a:gd name="connsiteX32" fmla="*/ 2991131 w 5917292"/>
              <a:gd name="connsiteY32" fmla="*/ 3577710 h 3577710"/>
              <a:gd name="connsiteX33" fmla="*/ 3007178 w 5917292"/>
              <a:gd name="connsiteY33" fmla="*/ 2256583 h 3577710"/>
              <a:gd name="connsiteX34" fmla="*/ 2832942 w 5917292"/>
              <a:gd name="connsiteY34" fmla="*/ 2263099 h 3577710"/>
              <a:gd name="connsiteX35" fmla="*/ 2813685 w 5917292"/>
              <a:gd name="connsiteY35" fmla="*/ 3548541 h 3577710"/>
              <a:gd name="connsiteX36" fmla="*/ 1991007 w 5917292"/>
              <a:gd name="connsiteY36" fmla="*/ 3577710 h 3577710"/>
              <a:gd name="connsiteX37" fmla="*/ 1979904 w 5917292"/>
              <a:gd name="connsiteY37" fmla="*/ 2267741 h 3577710"/>
              <a:gd name="connsiteX38" fmla="*/ 1800507 w 5917292"/>
              <a:gd name="connsiteY38" fmla="*/ 2272785 h 3577710"/>
              <a:gd name="connsiteX39" fmla="*/ 1800507 w 5917292"/>
              <a:gd name="connsiteY39" fmla="*/ 3549135 h 3577710"/>
              <a:gd name="connsiteX40" fmla="*/ 971831 w 5917292"/>
              <a:gd name="connsiteY40" fmla="*/ 3511035 h 3577710"/>
              <a:gd name="connsiteX41" fmla="*/ 1025765 w 5917292"/>
              <a:gd name="connsiteY41" fmla="*/ 2256818 h 3577710"/>
              <a:gd name="connsiteX42" fmla="*/ 1968137 w 5917292"/>
              <a:gd name="connsiteY42" fmla="*/ 2249507 h 3577710"/>
              <a:gd name="connsiteX43" fmla="*/ 4834890 w 5917292"/>
              <a:gd name="connsiteY43" fmla="*/ 2245969 h 3577710"/>
              <a:gd name="connsiteX44" fmla="*/ 5089044 w 5917292"/>
              <a:gd name="connsiteY44" fmla="*/ 1319334 h 3577710"/>
              <a:gd name="connsiteX45" fmla="*/ 2974093 w 5917292"/>
              <a:gd name="connsiteY45" fmla="*/ 1396127 h 3577710"/>
              <a:gd name="connsiteX46" fmla="*/ 2077673 w 5917292"/>
              <a:gd name="connsiteY46" fmla="*/ 1393194 h 3577710"/>
              <a:gd name="connsiteX47" fmla="*/ 10522 w 5917292"/>
              <a:gd name="connsiteY47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855028 w 5917292"/>
              <a:gd name="connsiteY27" fmla="*/ 3477416 h 3577710"/>
              <a:gd name="connsiteX28" fmla="*/ 4032068 w 5917292"/>
              <a:gd name="connsiteY28" fmla="*/ 2236444 h 3577710"/>
              <a:gd name="connsiteX29" fmla="*/ 3796937 w 5917292"/>
              <a:gd name="connsiteY29" fmla="*/ 2275633 h 3577710"/>
              <a:gd name="connsiteX30" fmla="*/ 3762656 w 5917292"/>
              <a:gd name="connsiteY30" fmla="*/ 3549135 h 3577710"/>
              <a:gd name="connsiteX31" fmla="*/ 2991131 w 5917292"/>
              <a:gd name="connsiteY31" fmla="*/ 3577710 h 3577710"/>
              <a:gd name="connsiteX32" fmla="*/ 3007178 w 5917292"/>
              <a:gd name="connsiteY32" fmla="*/ 2256583 h 3577710"/>
              <a:gd name="connsiteX33" fmla="*/ 2832942 w 5917292"/>
              <a:gd name="connsiteY33" fmla="*/ 2263099 h 3577710"/>
              <a:gd name="connsiteX34" fmla="*/ 2813685 w 5917292"/>
              <a:gd name="connsiteY34" fmla="*/ 3548541 h 3577710"/>
              <a:gd name="connsiteX35" fmla="*/ 1991007 w 5917292"/>
              <a:gd name="connsiteY35" fmla="*/ 3577710 h 3577710"/>
              <a:gd name="connsiteX36" fmla="*/ 1979904 w 5917292"/>
              <a:gd name="connsiteY36" fmla="*/ 2267741 h 3577710"/>
              <a:gd name="connsiteX37" fmla="*/ 1800507 w 5917292"/>
              <a:gd name="connsiteY37" fmla="*/ 2272785 h 3577710"/>
              <a:gd name="connsiteX38" fmla="*/ 1800507 w 5917292"/>
              <a:gd name="connsiteY38" fmla="*/ 3549135 h 3577710"/>
              <a:gd name="connsiteX39" fmla="*/ 971831 w 5917292"/>
              <a:gd name="connsiteY39" fmla="*/ 3511035 h 3577710"/>
              <a:gd name="connsiteX40" fmla="*/ 1025765 w 5917292"/>
              <a:gd name="connsiteY40" fmla="*/ 2256818 h 3577710"/>
              <a:gd name="connsiteX41" fmla="*/ 1968137 w 5917292"/>
              <a:gd name="connsiteY41" fmla="*/ 2249507 h 3577710"/>
              <a:gd name="connsiteX42" fmla="*/ 4834890 w 5917292"/>
              <a:gd name="connsiteY42" fmla="*/ 2245969 h 3577710"/>
              <a:gd name="connsiteX43" fmla="*/ 5089044 w 5917292"/>
              <a:gd name="connsiteY43" fmla="*/ 1319334 h 3577710"/>
              <a:gd name="connsiteX44" fmla="*/ 2974093 w 5917292"/>
              <a:gd name="connsiteY44" fmla="*/ 1396127 h 3577710"/>
              <a:gd name="connsiteX45" fmla="*/ 2077673 w 5917292"/>
              <a:gd name="connsiteY45" fmla="*/ 1393194 h 3577710"/>
              <a:gd name="connsiteX46" fmla="*/ 10522 w 5917292"/>
              <a:gd name="connsiteY46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032068 w 5917292"/>
              <a:gd name="connsiteY27" fmla="*/ 2236444 h 3577710"/>
              <a:gd name="connsiteX28" fmla="*/ 3796937 w 5917292"/>
              <a:gd name="connsiteY28" fmla="*/ 2275633 h 3577710"/>
              <a:gd name="connsiteX29" fmla="*/ 3762656 w 5917292"/>
              <a:gd name="connsiteY29" fmla="*/ 3549135 h 3577710"/>
              <a:gd name="connsiteX30" fmla="*/ 2991131 w 5917292"/>
              <a:gd name="connsiteY30" fmla="*/ 3577710 h 3577710"/>
              <a:gd name="connsiteX31" fmla="*/ 3007178 w 5917292"/>
              <a:gd name="connsiteY31" fmla="*/ 2256583 h 3577710"/>
              <a:gd name="connsiteX32" fmla="*/ 2832942 w 5917292"/>
              <a:gd name="connsiteY32" fmla="*/ 2263099 h 3577710"/>
              <a:gd name="connsiteX33" fmla="*/ 2813685 w 5917292"/>
              <a:gd name="connsiteY33" fmla="*/ 3548541 h 3577710"/>
              <a:gd name="connsiteX34" fmla="*/ 1991007 w 5917292"/>
              <a:gd name="connsiteY34" fmla="*/ 3577710 h 3577710"/>
              <a:gd name="connsiteX35" fmla="*/ 1979904 w 5917292"/>
              <a:gd name="connsiteY35" fmla="*/ 2267741 h 3577710"/>
              <a:gd name="connsiteX36" fmla="*/ 1800507 w 5917292"/>
              <a:gd name="connsiteY36" fmla="*/ 2272785 h 3577710"/>
              <a:gd name="connsiteX37" fmla="*/ 1800507 w 5917292"/>
              <a:gd name="connsiteY37" fmla="*/ 3549135 h 3577710"/>
              <a:gd name="connsiteX38" fmla="*/ 971831 w 5917292"/>
              <a:gd name="connsiteY38" fmla="*/ 3511035 h 3577710"/>
              <a:gd name="connsiteX39" fmla="*/ 1025765 w 5917292"/>
              <a:gd name="connsiteY39" fmla="*/ 2256818 h 3577710"/>
              <a:gd name="connsiteX40" fmla="*/ 1968137 w 5917292"/>
              <a:gd name="connsiteY40" fmla="*/ 2249507 h 3577710"/>
              <a:gd name="connsiteX41" fmla="*/ 4834890 w 5917292"/>
              <a:gd name="connsiteY41" fmla="*/ 2245969 h 3577710"/>
              <a:gd name="connsiteX42" fmla="*/ 5089044 w 5917292"/>
              <a:gd name="connsiteY42" fmla="*/ 1319334 h 3577710"/>
              <a:gd name="connsiteX43" fmla="*/ 2974093 w 5917292"/>
              <a:gd name="connsiteY43" fmla="*/ 1396127 h 3577710"/>
              <a:gd name="connsiteX44" fmla="*/ 2077673 w 5917292"/>
              <a:gd name="connsiteY44" fmla="*/ 1393194 h 3577710"/>
              <a:gd name="connsiteX45" fmla="*/ 10522 w 5917292"/>
              <a:gd name="connsiteY45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032068 w 5917292"/>
              <a:gd name="connsiteY26" fmla="*/ 2236444 h 3577710"/>
              <a:gd name="connsiteX27" fmla="*/ 3796937 w 5917292"/>
              <a:gd name="connsiteY27" fmla="*/ 2275633 h 3577710"/>
              <a:gd name="connsiteX28" fmla="*/ 3762656 w 5917292"/>
              <a:gd name="connsiteY28" fmla="*/ 3549135 h 3577710"/>
              <a:gd name="connsiteX29" fmla="*/ 2991131 w 5917292"/>
              <a:gd name="connsiteY29" fmla="*/ 3577710 h 3577710"/>
              <a:gd name="connsiteX30" fmla="*/ 3007178 w 5917292"/>
              <a:gd name="connsiteY30" fmla="*/ 2256583 h 3577710"/>
              <a:gd name="connsiteX31" fmla="*/ 2832942 w 5917292"/>
              <a:gd name="connsiteY31" fmla="*/ 2263099 h 3577710"/>
              <a:gd name="connsiteX32" fmla="*/ 2813685 w 5917292"/>
              <a:gd name="connsiteY32" fmla="*/ 3548541 h 3577710"/>
              <a:gd name="connsiteX33" fmla="*/ 1991007 w 5917292"/>
              <a:gd name="connsiteY33" fmla="*/ 3577710 h 3577710"/>
              <a:gd name="connsiteX34" fmla="*/ 1979904 w 5917292"/>
              <a:gd name="connsiteY34" fmla="*/ 2267741 h 3577710"/>
              <a:gd name="connsiteX35" fmla="*/ 1800507 w 5917292"/>
              <a:gd name="connsiteY35" fmla="*/ 2272785 h 3577710"/>
              <a:gd name="connsiteX36" fmla="*/ 1800507 w 5917292"/>
              <a:gd name="connsiteY36" fmla="*/ 3549135 h 3577710"/>
              <a:gd name="connsiteX37" fmla="*/ 971831 w 5917292"/>
              <a:gd name="connsiteY37" fmla="*/ 3511035 h 3577710"/>
              <a:gd name="connsiteX38" fmla="*/ 1025765 w 5917292"/>
              <a:gd name="connsiteY38" fmla="*/ 2256818 h 3577710"/>
              <a:gd name="connsiteX39" fmla="*/ 1968137 w 5917292"/>
              <a:gd name="connsiteY39" fmla="*/ 2249507 h 3577710"/>
              <a:gd name="connsiteX40" fmla="*/ 4834890 w 5917292"/>
              <a:gd name="connsiteY40" fmla="*/ 2245969 h 3577710"/>
              <a:gd name="connsiteX41" fmla="*/ 5089044 w 5917292"/>
              <a:gd name="connsiteY41" fmla="*/ 1319334 h 3577710"/>
              <a:gd name="connsiteX42" fmla="*/ 2974093 w 5917292"/>
              <a:gd name="connsiteY42" fmla="*/ 1396127 h 3577710"/>
              <a:gd name="connsiteX43" fmla="*/ 2077673 w 5917292"/>
              <a:gd name="connsiteY43" fmla="*/ 1393194 h 3577710"/>
              <a:gd name="connsiteX44" fmla="*/ 10522 w 5917292"/>
              <a:gd name="connsiteY44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06299 w 5917292"/>
              <a:gd name="connsiteY15" fmla="*/ 2296656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032068 w 5917292"/>
              <a:gd name="connsiteY26" fmla="*/ 2236444 h 3577710"/>
              <a:gd name="connsiteX27" fmla="*/ 3796937 w 5917292"/>
              <a:gd name="connsiteY27" fmla="*/ 2275633 h 3577710"/>
              <a:gd name="connsiteX28" fmla="*/ 3762656 w 5917292"/>
              <a:gd name="connsiteY28" fmla="*/ 3549135 h 3577710"/>
              <a:gd name="connsiteX29" fmla="*/ 2991131 w 5917292"/>
              <a:gd name="connsiteY29" fmla="*/ 3577710 h 3577710"/>
              <a:gd name="connsiteX30" fmla="*/ 3007178 w 5917292"/>
              <a:gd name="connsiteY30" fmla="*/ 2256583 h 3577710"/>
              <a:gd name="connsiteX31" fmla="*/ 2832942 w 5917292"/>
              <a:gd name="connsiteY31" fmla="*/ 2263099 h 3577710"/>
              <a:gd name="connsiteX32" fmla="*/ 2813685 w 5917292"/>
              <a:gd name="connsiteY32" fmla="*/ 3548541 h 3577710"/>
              <a:gd name="connsiteX33" fmla="*/ 1991007 w 5917292"/>
              <a:gd name="connsiteY33" fmla="*/ 3577710 h 3577710"/>
              <a:gd name="connsiteX34" fmla="*/ 1979904 w 5917292"/>
              <a:gd name="connsiteY34" fmla="*/ 2267741 h 3577710"/>
              <a:gd name="connsiteX35" fmla="*/ 1800507 w 5917292"/>
              <a:gd name="connsiteY35" fmla="*/ 2272785 h 3577710"/>
              <a:gd name="connsiteX36" fmla="*/ 1800507 w 5917292"/>
              <a:gd name="connsiteY36" fmla="*/ 3549135 h 3577710"/>
              <a:gd name="connsiteX37" fmla="*/ 971831 w 5917292"/>
              <a:gd name="connsiteY37" fmla="*/ 3511035 h 3577710"/>
              <a:gd name="connsiteX38" fmla="*/ 1025765 w 5917292"/>
              <a:gd name="connsiteY38" fmla="*/ 2256818 h 3577710"/>
              <a:gd name="connsiteX39" fmla="*/ 1968137 w 5917292"/>
              <a:gd name="connsiteY39" fmla="*/ 2249507 h 3577710"/>
              <a:gd name="connsiteX40" fmla="*/ 4834890 w 5917292"/>
              <a:gd name="connsiteY40" fmla="*/ 2245969 h 3577710"/>
              <a:gd name="connsiteX41" fmla="*/ 5089044 w 5917292"/>
              <a:gd name="connsiteY41" fmla="*/ 1319334 h 3577710"/>
              <a:gd name="connsiteX42" fmla="*/ 2974093 w 5917292"/>
              <a:gd name="connsiteY42" fmla="*/ 1396127 h 3577710"/>
              <a:gd name="connsiteX43" fmla="*/ 2077673 w 5917292"/>
              <a:gd name="connsiteY43" fmla="*/ 1393194 h 3577710"/>
              <a:gd name="connsiteX44" fmla="*/ 10522 w 5917292"/>
              <a:gd name="connsiteY44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06299 w 5917292"/>
              <a:gd name="connsiteY15" fmla="*/ 2296656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616103 w 5917292"/>
              <a:gd name="connsiteY26" fmla="*/ 2212528 h 3577710"/>
              <a:gd name="connsiteX27" fmla="*/ 4032068 w 5917292"/>
              <a:gd name="connsiteY27" fmla="*/ 2236444 h 3577710"/>
              <a:gd name="connsiteX28" fmla="*/ 3796937 w 5917292"/>
              <a:gd name="connsiteY28" fmla="*/ 2275633 h 3577710"/>
              <a:gd name="connsiteX29" fmla="*/ 3762656 w 5917292"/>
              <a:gd name="connsiteY29" fmla="*/ 3549135 h 3577710"/>
              <a:gd name="connsiteX30" fmla="*/ 2991131 w 5917292"/>
              <a:gd name="connsiteY30" fmla="*/ 3577710 h 3577710"/>
              <a:gd name="connsiteX31" fmla="*/ 3007178 w 5917292"/>
              <a:gd name="connsiteY31" fmla="*/ 2256583 h 3577710"/>
              <a:gd name="connsiteX32" fmla="*/ 2832942 w 5917292"/>
              <a:gd name="connsiteY32" fmla="*/ 2263099 h 3577710"/>
              <a:gd name="connsiteX33" fmla="*/ 2813685 w 5917292"/>
              <a:gd name="connsiteY33" fmla="*/ 3548541 h 3577710"/>
              <a:gd name="connsiteX34" fmla="*/ 1991007 w 5917292"/>
              <a:gd name="connsiteY34" fmla="*/ 3577710 h 3577710"/>
              <a:gd name="connsiteX35" fmla="*/ 1979904 w 5917292"/>
              <a:gd name="connsiteY35" fmla="*/ 2267741 h 3577710"/>
              <a:gd name="connsiteX36" fmla="*/ 1800507 w 5917292"/>
              <a:gd name="connsiteY36" fmla="*/ 2272785 h 3577710"/>
              <a:gd name="connsiteX37" fmla="*/ 1800507 w 5917292"/>
              <a:gd name="connsiteY37" fmla="*/ 3549135 h 3577710"/>
              <a:gd name="connsiteX38" fmla="*/ 971831 w 5917292"/>
              <a:gd name="connsiteY38" fmla="*/ 3511035 h 3577710"/>
              <a:gd name="connsiteX39" fmla="*/ 1025765 w 5917292"/>
              <a:gd name="connsiteY39" fmla="*/ 2256818 h 3577710"/>
              <a:gd name="connsiteX40" fmla="*/ 1968137 w 5917292"/>
              <a:gd name="connsiteY40" fmla="*/ 2249507 h 3577710"/>
              <a:gd name="connsiteX41" fmla="*/ 4834890 w 5917292"/>
              <a:gd name="connsiteY41" fmla="*/ 2245969 h 3577710"/>
              <a:gd name="connsiteX42" fmla="*/ 5089044 w 5917292"/>
              <a:gd name="connsiteY42" fmla="*/ 1319334 h 3577710"/>
              <a:gd name="connsiteX43" fmla="*/ 2974093 w 5917292"/>
              <a:gd name="connsiteY43" fmla="*/ 1396127 h 3577710"/>
              <a:gd name="connsiteX44" fmla="*/ 2077673 w 5917292"/>
              <a:gd name="connsiteY44" fmla="*/ 1393194 h 3577710"/>
              <a:gd name="connsiteX45" fmla="*/ 10522 w 5917292"/>
              <a:gd name="connsiteY45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06299 w 5917292"/>
              <a:gd name="connsiteY15" fmla="*/ 2296656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616103 w 5917292"/>
              <a:gd name="connsiteY26" fmla="*/ 2212528 h 3577710"/>
              <a:gd name="connsiteX27" fmla="*/ 4032068 w 5917292"/>
              <a:gd name="connsiteY27" fmla="*/ 2236444 h 3577710"/>
              <a:gd name="connsiteX28" fmla="*/ 3796937 w 5917292"/>
              <a:gd name="connsiteY28" fmla="*/ 2275633 h 3577710"/>
              <a:gd name="connsiteX29" fmla="*/ 3762656 w 5917292"/>
              <a:gd name="connsiteY29" fmla="*/ 3549135 h 3577710"/>
              <a:gd name="connsiteX30" fmla="*/ 2991131 w 5917292"/>
              <a:gd name="connsiteY30" fmla="*/ 3577710 h 3577710"/>
              <a:gd name="connsiteX31" fmla="*/ 3007178 w 5917292"/>
              <a:gd name="connsiteY31" fmla="*/ 2256583 h 3577710"/>
              <a:gd name="connsiteX32" fmla="*/ 2832942 w 5917292"/>
              <a:gd name="connsiteY32" fmla="*/ 2263099 h 3577710"/>
              <a:gd name="connsiteX33" fmla="*/ 2813685 w 5917292"/>
              <a:gd name="connsiteY33" fmla="*/ 3548541 h 3577710"/>
              <a:gd name="connsiteX34" fmla="*/ 1991007 w 5917292"/>
              <a:gd name="connsiteY34" fmla="*/ 3577710 h 3577710"/>
              <a:gd name="connsiteX35" fmla="*/ 1979904 w 5917292"/>
              <a:gd name="connsiteY35" fmla="*/ 2267741 h 3577710"/>
              <a:gd name="connsiteX36" fmla="*/ 1800507 w 5917292"/>
              <a:gd name="connsiteY36" fmla="*/ 2272785 h 3577710"/>
              <a:gd name="connsiteX37" fmla="*/ 1800507 w 5917292"/>
              <a:gd name="connsiteY37" fmla="*/ 3549135 h 3577710"/>
              <a:gd name="connsiteX38" fmla="*/ 971831 w 5917292"/>
              <a:gd name="connsiteY38" fmla="*/ 3511035 h 3577710"/>
              <a:gd name="connsiteX39" fmla="*/ 1025765 w 5917292"/>
              <a:gd name="connsiteY39" fmla="*/ 2256818 h 3577710"/>
              <a:gd name="connsiteX40" fmla="*/ 1968137 w 5917292"/>
              <a:gd name="connsiteY40" fmla="*/ 2249507 h 3577710"/>
              <a:gd name="connsiteX41" fmla="*/ 4834890 w 5917292"/>
              <a:gd name="connsiteY41" fmla="*/ 2245969 h 3577710"/>
              <a:gd name="connsiteX42" fmla="*/ 5089044 w 5917292"/>
              <a:gd name="connsiteY42" fmla="*/ 1319334 h 3577710"/>
              <a:gd name="connsiteX43" fmla="*/ 2974093 w 5917292"/>
              <a:gd name="connsiteY43" fmla="*/ 1396127 h 3577710"/>
              <a:gd name="connsiteX44" fmla="*/ 2077673 w 5917292"/>
              <a:gd name="connsiteY44" fmla="*/ 1393194 h 3577710"/>
              <a:gd name="connsiteX45" fmla="*/ 10522 w 5917292"/>
              <a:gd name="connsiteY45" fmla="*/ 1362321 h 35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17292" h="3577710">
                <a:moveTo>
                  <a:pt x="0" y="1350347"/>
                </a:moveTo>
                <a:lnTo>
                  <a:pt x="25037" y="134776"/>
                </a:lnTo>
                <a:lnTo>
                  <a:pt x="836022" y="171787"/>
                </a:lnTo>
                <a:lnTo>
                  <a:pt x="849085" y="1364136"/>
                </a:lnTo>
                <a:lnTo>
                  <a:pt x="1944209" y="1384690"/>
                </a:lnTo>
                <a:cubicBezTo>
                  <a:pt x="2036322" y="1387525"/>
                  <a:pt x="1928410" y="123534"/>
                  <a:pt x="2020523" y="126369"/>
                </a:cubicBezTo>
                <a:cubicBezTo>
                  <a:pt x="2129724" y="47224"/>
                  <a:pt x="2676208" y="-45384"/>
                  <a:pt x="2837407" y="145734"/>
                </a:cubicBezTo>
                <a:cubicBezTo>
                  <a:pt x="2998606" y="336852"/>
                  <a:pt x="2920914" y="1252200"/>
                  <a:pt x="3000245" y="1360759"/>
                </a:cubicBezTo>
                <a:cubicBezTo>
                  <a:pt x="3079576" y="1469318"/>
                  <a:pt x="2967466" y="302362"/>
                  <a:pt x="3125506" y="108156"/>
                </a:cubicBezTo>
                <a:cubicBezTo>
                  <a:pt x="3283546" y="-86050"/>
                  <a:pt x="3833788" y="24191"/>
                  <a:pt x="3935961" y="107841"/>
                </a:cubicBezTo>
                <a:cubicBezTo>
                  <a:pt x="3958186" y="358666"/>
                  <a:pt x="3904211" y="1048163"/>
                  <a:pt x="3926436" y="1298988"/>
                </a:cubicBezTo>
                <a:lnTo>
                  <a:pt x="3012193" y="1396127"/>
                </a:lnTo>
                <a:lnTo>
                  <a:pt x="3799593" y="1370727"/>
                </a:lnTo>
                <a:lnTo>
                  <a:pt x="4086945" y="1359291"/>
                </a:lnTo>
                <a:cubicBezTo>
                  <a:pt x="4250464" y="1357072"/>
                  <a:pt x="4842376" y="1345386"/>
                  <a:pt x="5075981" y="1328837"/>
                </a:cubicBezTo>
                <a:lnTo>
                  <a:pt x="4806299" y="2296656"/>
                </a:lnTo>
                <a:cubicBezTo>
                  <a:pt x="4850117" y="1973852"/>
                  <a:pt x="5014238" y="1662139"/>
                  <a:pt x="5058056" y="1339335"/>
                </a:cubicBezTo>
                <a:lnTo>
                  <a:pt x="5039006" y="82035"/>
                </a:lnTo>
                <a:lnTo>
                  <a:pt x="5871028" y="73906"/>
                </a:lnTo>
                <a:cubicBezTo>
                  <a:pt x="5873749" y="463343"/>
                  <a:pt x="5914571" y="928979"/>
                  <a:pt x="5917292" y="1318416"/>
                </a:cubicBezTo>
                <a:cubicBezTo>
                  <a:pt x="5648872" y="1348672"/>
                  <a:pt x="5212176" y="1223354"/>
                  <a:pt x="5077106" y="1339335"/>
                </a:cubicBezTo>
                <a:lnTo>
                  <a:pt x="4834890" y="2213856"/>
                </a:lnTo>
                <a:lnTo>
                  <a:pt x="5840047" y="2240920"/>
                </a:lnTo>
                <a:cubicBezTo>
                  <a:pt x="5833697" y="2237745"/>
                  <a:pt x="5897197" y="3415670"/>
                  <a:pt x="5859097" y="3469645"/>
                </a:cubicBezTo>
                <a:lnTo>
                  <a:pt x="5049472" y="3469645"/>
                </a:lnTo>
                <a:lnTo>
                  <a:pt x="5049472" y="2221870"/>
                </a:lnTo>
                <a:cubicBezTo>
                  <a:pt x="4977244" y="1999825"/>
                  <a:pt x="4785670" y="2210099"/>
                  <a:pt x="4616103" y="2212528"/>
                </a:cubicBezTo>
                <a:cubicBezTo>
                  <a:pt x="4446536" y="2214957"/>
                  <a:pt x="4168596" y="2213401"/>
                  <a:pt x="4032068" y="2236444"/>
                </a:cubicBezTo>
                <a:lnTo>
                  <a:pt x="3796937" y="2275633"/>
                </a:lnTo>
                <a:lnTo>
                  <a:pt x="3762656" y="3549135"/>
                </a:lnTo>
                <a:lnTo>
                  <a:pt x="2991131" y="3577710"/>
                </a:lnTo>
                <a:lnTo>
                  <a:pt x="3007178" y="2256583"/>
                </a:lnTo>
                <a:lnTo>
                  <a:pt x="2832942" y="2263099"/>
                </a:lnTo>
                <a:lnTo>
                  <a:pt x="2813685" y="3548541"/>
                </a:lnTo>
                <a:lnTo>
                  <a:pt x="1991007" y="3577710"/>
                </a:lnTo>
                <a:lnTo>
                  <a:pt x="1979904" y="2267741"/>
                </a:lnTo>
                <a:lnTo>
                  <a:pt x="1800507" y="2272785"/>
                </a:lnTo>
                <a:cubicBezTo>
                  <a:pt x="1772195" y="2272038"/>
                  <a:pt x="1922745" y="3557072"/>
                  <a:pt x="1800507" y="3549135"/>
                </a:cubicBezTo>
                <a:cubicBezTo>
                  <a:pt x="1678269" y="3541198"/>
                  <a:pt x="1167630" y="3554971"/>
                  <a:pt x="971831" y="3511035"/>
                </a:cubicBezTo>
                <a:cubicBezTo>
                  <a:pt x="966795" y="3513977"/>
                  <a:pt x="1047039" y="2551210"/>
                  <a:pt x="1025765" y="2256818"/>
                </a:cubicBezTo>
                <a:lnTo>
                  <a:pt x="1968137" y="2249507"/>
                </a:lnTo>
                <a:lnTo>
                  <a:pt x="4834890" y="2245969"/>
                </a:lnTo>
                <a:lnTo>
                  <a:pt x="5089044" y="1319334"/>
                </a:lnTo>
                <a:lnTo>
                  <a:pt x="2974093" y="1396127"/>
                </a:lnTo>
                <a:cubicBezTo>
                  <a:pt x="2773711" y="1385624"/>
                  <a:pt x="2278055" y="1403697"/>
                  <a:pt x="2077673" y="1393194"/>
                </a:cubicBezTo>
                <a:lnTo>
                  <a:pt x="10522" y="1362321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266262" y="3198742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2" y="212469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10190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98" y="4221088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490251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33" y="1739036"/>
            <a:ext cx="1913427" cy="36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3276 -0.3930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0.00046 L -0.05486 -0.4074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17535 0.00162 L -0.32952 -0.0206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-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38889E-6 1.11111E-6 L -0.4849 0.067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656 3.7037E-7 L 0.0724 -0.13148 L 0.14184 -0.34444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468 -0.00463 L 0.21406 -0.43958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3.284E-6 L 0.071 -0.07354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36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44444E-6 3.11748E-6 L 0.19357 0.41373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206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971600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Complete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dialogue</a:t>
            </a:r>
            <a:r>
              <a:rPr lang="tr-TR" sz="1400" b="1" dirty="0" smtClean="0">
                <a:solidFill>
                  <a:schemeClr val="bg1"/>
                </a:solidFill>
              </a:rPr>
              <a:t>.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20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ride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listen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ask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answer</a:t>
            </a:r>
            <a:endParaRPr lang="tr-TR" sz="15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833878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C00000"/>
                </a:solidFill>
                <a:ea typeface="FangSong" pitchFamily="49" charset="-122"/>
                <a:cs typeface="Aharoni" pitchFamily="2" charset="-79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read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13075" y="1681333"/>
            <a:ext cx="5865973" cy="3500267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171575 w 586549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33241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4074795 w 4819105"/>
              <a:gd name="connsiteY13" fmla="*/ 1294312 h 3423830"/>
              <a:gd name="connsiteX14" fmla="*/ 4002405 w 4819105"/>
              <a:gd name="connsiteY14" fmla="*/ 47625 h 3423830"/>
              <a:gd name="connsiteX15" fmla="*/ 4769303 w 4819105"/>
              <a:gd name="connsiteY15" fmla="*/ 38100 h 3423830"/>
              <a:gd name="connsiteX16" fmla="*/ 4740728 w 4819105"/>
              <a:gd name="connsiteY16" fmla="*/ 1307375 h 3423830"/>
              <a:gd name="connsiteX17" fmla="*/ 3787139 w 4819105"/>
              <a:gd name="connsiteY17" fmla="*/ 2168435 h 3423830"/>
              <a:gd name="connsiteX18" fmla="*/ 4753791 w 4819105"/>
              <a:gd name="connsiteY18" fmla="*/ 2103120 h 3423830"/>
              <a:gd name="connsiteX19" fmla="*/ 4819105 w 4819105"/>
              <a:gd name="connsiteY19" fmla="*/ 3357155 h 3423830"/>
              <a:gd name="connsiteX20" fmla="*/ 3996145 w 4819105"/>
              <a:gd name="connsiteY20" fmla="*/ 3357155 h 3423830"/>
              <a:gd name="connsiteX21" fmla="*/ 4022270 w 4819105"/>
              <a:gd name="connsiteY21" fmla="*/ 2155372 h 3423830"/>
              <a:gd name="connsiteX22" fmla="*/ 3800203 w 4819105"/>
              <a:gd name="connsiteY22" fmla="*/ 2103120 h 3423830"/>
              <a:gd name="connsiteX23" fmla="*/ 3839391 w 4819105"/>
              <a:gd name="connsiteY23" fmla="*/ 3357155 h 3423830"/>
              <a:gd name="connsiteX24" fmla="*/ 2990305 w 4819105"/>
              <a:gd name="connsiteY24" fmla="*/ 3370217 h 3423830"/>
              <a:gd name="connsiteX25" fmla="*/ 3016431 w 4819105"/>
              <a:gd name="connsiteY25" fmla="*/ 2116183 h 3423830"/>
              <a:gd name="connsiteX26" fmla="*/ 2781300 w 4819105"/>
              <a:gd name="connsiteY26" fmla="*/ 2155372 h 3423830"/>
              <a:gd name="connsiteX27" fmla="*/ 2794363 w 4819105"/>
              <a:gd name="connsiteY27" fmla="*/ 3344092 h 3423830"/>
              <a:gd name="connsiteX28" fmla="*/ 1971403 w 4819105"/>
              <a:gd name="connsiteY28" fmla="*/ 3357155 h 3423830"/>
              <a:gd name="connsiteX29" fmla="*/ 2010591 w 4819105"/>
              <a:gd name="connsiteY29" fmla="*/ 2155372 h 3423830"/>
              <a:gd name="connsiteX30" fmla="*/ 724171 w 4819105"/>
              <a:gd name="connsiteY30" fmla="*/ 2124348 h 3423830"/>
              <a:gd name="connsiteX31" fmla="*/ 721723 w 4819105"/>
              <a:gd name="connsiteY31" fmla="*/ 3386818 h 3423830"/>
              <a:gd name="connsiteX32" fmla="*/ 0 w 4819105"/>
              <a:gd name="connsiteY32" fmla="*/ 3423830 h 3423830"/>
              <a:gd name="connsiteX33" fmla="*/ 0 w 4819105"/>
              <a:gd name="connsiteY33" fmla="*/ 2119721 h 3423830"/>
              <a:gd name="connsiteX34" fmla="*/ 3800203 w 4819105"/>
              <a:gd name="connsiteY34" fmla="*/ 2116183 h 3423830"/>
              <a:gd name="connsiteX35" fmla="*/ 4744266 w 4819105"/>
              <a:gd name="connsiteY35" fmla="*/ 1281249 h 3423830"/>
              <a:gd name="connsiteX36" fmla="*/ 125185 w 4819105"/>
              <a:gd name="connsiteY36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4074795 w 4819105"/>
              <a:gd name="connsiteY14" fmla="*/ 1294312 h 3423830"/>
              <a:gd name="connsiteX15" fmla="*/ 4002405 w 4819105"/>
              <a:gd name="connsiteY15" fmla="*/ 47625 h 3423830"/>
              <a:gd name="connsiteX16" fmla="*/ 4769303 w 4819105"/>
              <a:gd name="connsiteY16" fmla="*/ 38100 h 3423830"/>
              <a:gd name="connsiteX17" fmla="*/ 4740728 w 4819105"/>
              <a:gd name="connsiteY17" fmla="*/ 1307375 h 3423830"/>
              <a:gd name="connsiteX18" fmla="*/ 3787139 w 4819105"/>
              <a:gd name="connsiteY18" fmla="*/ 2168435 h 3423830"/>
              <a:gd name="connsiteX19" fmla="*/ 4753791 w 4819105"/>
              <a:gd name="connsiteY19" fmla="*/ 2103120 h 3423830"/>
              <a:gd name="connsiteX20" fmla="*/ 4819105 w 4819105"/>
              <a:gd name="connsiteY20" fmla="*/ 3357155 h 3423830"/>
              <a:gd name="connsiteX21" fmla="*/ 3996145 w 4819105"/>
              <a:gd name="connsiteY21" fmla="*/ 3357155 h 3423830"/>
              <a:gd name="connsiteX22" fmla="*/ 4022270 w 4819105"/>
              <a:gd name="connsiteY22" fmla="*/ 2155372 h 3423830"/>
              <a:gd name="connsiteX23" fmla="*/ 3800203 w 4819105"/>
              <a:gd name="connsiteY23" fmla="*/ 2103120 h 3423830"/>
              <a:gd name="connsiteX24" fmla="*/ 3839391 w 4819105"/>
              <a:gd name="connsiteY24" fmla="*/ 3357155 h 3423830"/>
              <a:gd name="connsiteX25" fmla="*/ 2990305 w 4819105"/>
              <a:gd name="connsiteY25" fmla="*/ 3370217 h 3423830"/>
              <a:gd name="connsiteX26" fmla="*/ 3016431 w 4819105"/>
              <a:gd name="connsiteY26" fmla="*/ 2116183 h 3423830"/>
              <a:gd name="connsiteX27" fmla="*/ 2781300 w 4819105"/>
              <a:gd name="connsiteY27" fmla="*/ 2155372 h 3423830"/>
              <a:gd name="connsiteX28" fmla="*/ 2794363 w 4819105"/>
              <a:gd name="connsiteY28" fmla="*/ 3344092 h 3423830"/>
              <a:gd name="connsiteX29" fmla="*/ 1971403 w 4819105"/>
              <a:gd name="connsiteY29" fmla="*/ 3357155 h 3423830"/>
              <a:gd name="connsiteX30" fmla="*/ 2010591 w 4819105"/>
              <a:gd name="connsiteY30" fmla="*/ 2155372 h 3423830"/>
              <a:gd name="connsiteX31" fmla="*/ 724171 w 4819105"/>
              <a:gd name="connsiteY31" fmla="*/ 2124348 h 3423830"/>
              <a:gd name="connsiteX32" fmla="*/ 721723 w 4819105"/>
              <a:gd name="connsiteY32" fmla="*/ 3386818 h 3423830"/>
              <a:gd name="connsiteX33" fmla="*/ 0 w 4819105"/>
              <a:gd name="connsiteY33" fmla="*/ 3423830 h 3423830"/>
              <a:gd name="connsiteX34" fmla="*/ 0 w 4819105"/>
              <a:gd name="connsiteY34" fmla="*/ 2119721 h 3423830"/>
              <a:gd name="connsiteX35" fmla="*/ 3800203 w 4819105"/>
              <a:gd name="connsiteY35" fmla="*/ 2116183 h 3423830"/>
              <a:gd name="connsiteX36" fmla="*/ 4744266 w 4819105"/>
              <a:gd name="connsiteY36" fmla="*/ 1281249 h 3423830"/>
              <a:gd name="connsiteX37" fmla="*/ 125185 w 4819105"/>
              <a:gd name="connsiteY37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3022081 w 4819105"/>
              <a:gd name="connsiteY12" fmla="*/ 12982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155431 w 4819105"/>
              <a:gd name="connsiteY14" fmla="*/ 107632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3841231 w 4819105"/>
              <a:gd name="connsiteY15" fmla="*/ 1285876 h 3440017"/>
              <a:gd name="connsiteX16" fmla="*/ 4074795 w 4819105"/>
              <a:gd name="connsiteY16" fmla="*/ 1310499 h 3440017"/>
              <a:gd name="connsiteX17" fmla="*/ 4002405 w 4819105"/>
              <a:gd name="connsiteY17" fmla="*/ 63812 h 3440017"/>
              <a:gd name="connsiteX18" fmla="*/ 4769303 w 4819105"/>
              <a:gd name="connsiteY18" fmla="*/ 54287 h 3440017"/>
              <a:gd name="connsiteX19" fmla="*/ 4740728 w 4819105"/>
              <a:gd name="connsiteY19" fmla="*/ 1323562 h 3440017"/>
              <a:gd name="connsiteX20" fmla="*/ 3787139 w 4819105"/>
              <a:gd name="connsiteY20" fmla="*/ 2184622 h 3440017"/>
              <a:gd name="connsiteX21" fmla="*/ 4753791 w 4819105"/>
              <a:gd name="connsiteY21" fmla="*/ 2119307 h 3440017"/>
              <a:gd name="connsiteX22" fmla="*/ 4819105 w 4819105"/>
              <a:gd name="connsiteY22" fmla="*/ 3373342 h 3440017"/>
              <a:gd name="connsiteX23" fmla="*/ 3996145 w 4819105"/>
              <a:gd name="connsiteY23" fmla="*/ 3373342 h 3440017"/>
              <a:gd name="connsiteX24" fmla="*/ 4022270 w 4819105"/>
              <a:gd name="connsiteY24" fmla="*/ 2171559 h 3440017"/>
              <a:gd name="connsiteX25" fmla="*/ 3800203 w 4819105"/>
              <a:gd name="connsiteY25" fmla="*/ 2119307 h 3440017"/>
              <a:gd name="connsiteX26" fmla="*/ 3839391 w 4819105"/>
              <a:gd name="connsiteY26" fmla="*/ 3373342 h 3440017"/>
              <a:gd name="connsiteX27" fmla="*/ 2990305 w 4819105"/>
              <a:gd name="connsiteY27" fmla="*/ 3386404 h 3440017"/>
              <a:gd name="connsiteX28" fmla="*/ 3016431 w 4819105"/>
              <a:gd name="connsiteY28" fmla="*/ 2132370 h 3440017"/>
              <a:gd name="connsiteX29" fmla="*/ 2781300 w 4819105"/>
              <a:gd name="connsiteY29" fmla="*/ 2171559 h 3440017"/>
              <a:gd name="connsiteX30" fmla="*/ 2794363 w 4819105"/>
              <a:gd name="connsiteY30" fmla="*/ 3360279 h 3440017"/>
              <a:gd name="connsiteX31" fmla="*/ 1971403 w 4819105"/>
              <a:gd name="connsiteY31" fmla="*/ 3373342 h 3440017"/>
              <a:gd name="connsiteX32" fmla="*/ 2010591 w 4819105"/>
              <a:gd name="connsiteY32" fmla="*/ 2171559 h 3440017"/>
              <a:gd name="connsiteX33" fmla="*/ 724171 w 4819105"/>
              <a:gd name="connsiteY33" fmla="*/ 2140535 h 3440017"/>
              <a:gd name="connsiteX34" fmla="*/ 721723 w 4819105"/>
              <a:gd name="connsiteY34" fmla="*/ 3403005 h 3440017"/>
              <a:gd name="connsiteX35" fmla="*/ 0 w 4819105"/>
              <a:gd name="connsiteY35" fmla="*/ 3440017 h 3440017"/>
              <a:gd name="connsiteX36" fmla="*/ 0 w 4819105"/>
              <a:gd name="connsiteY36" fmla="*/ 2135908 h 3440017"/>
              <a:gd name="connsiteX37" fmla="*/ 3800203 w 4819105"/>
              <a:gd name="connsiteY37" fmla="*/ 2132370 h 3440017"/>
              <a:gd name="connsiteX38" fmla="*/ 4744266 w 4819105"/>
              <a:gd name="connsiteY38" fmla="*/ 1297436 h 3440017"/>
              <a:gd name="connsiteX39" fmla="*/ 125185 w 4819105"/>
              <a:gd name="connsiteY39" fmla="*/ 1296347 h 3440017"/>
              <a:gd name="connsiteX0" fmla="*/ 17754 w 4825974"/>
              <a:gd name="connsiteY0" fmla="*/ 1313492 h 3440017"/>
              <a:gd name="connsiteX1" fmla="*/ 40342 w 4825974"/>
              <a:gd name="connsiteY1" fmla="*/ 86400 h 3440017"/>
              <a:gd name="connsiteX2" fmla="*/ 834727 w 4825974"/>
              <a:gd name="connsiteY2" fmla="*/ 76875 h 3440017"/>
              <a:gd name="connsiteX3" fmla="*/ 815677 w 4825974"/>
              <a:gd name="connsiteY3" fmla="*/ 1322473 h 3440017"/>
              <a:gd name="connsiteX4" fmla="*/ 972432 w 4825974"/>
              <a:gd name="connsiteY4" fmla="*/ 1322473 h 3440017"/>
              <a:gd name="connsiteX5" fmla="*/ 959369 w 4825974"/>
              <a:gd name="connsiteY5" fmla="*/ 81502 h 3440017"/>
              <a:gd name="connsiteX6" fmla="*/ 1808454 w 4825974"/>
              <a:gd name="connsiteY6" fmla="*/ 42313 h 3440017"/>
              <a:gd name="connsiteX7" fmla="*/ 1821517 w 4825974"/>
              <a:gd name="connsiteY7" fmla="*/ 1361662 h 3440017"/>
              <a:gd name="connsiteX8" fmla="*/ 2030523 w 4825974"/>
              <a:gd name="connsiteY8" fmla="*/ 1296347 h 3440017"/>
              <a:gd name="connsiteX9" fmla="*/ 1991334 w 4825974"/>
              <a:gd name="connsiteY9" fmla="*/ 42313 h 3440017"/>
              <a:gd name="connsiteX10" fmla="*/ 2827357 w 4825974"/>
              <a:gd name="connsiteY10" fmla="*/ 16187 h 3440017"/>
              <a:gd name="connsiteX11" fmla="*/ 2814294 w 4825974"/>
              <a:gd name="connsiteY11" fmla="*/ 1310499 h 3440017"/>
              <a:gd name="connsiteX12" fmla="*/ 3028950 w 4825974"/>
              <a:gd name="connsiteY12" fmla="*/ 1314450 h 3440017"/>
              <a:gd name="connsiteX13" fmla="*/ 3000375 w 4825974"/>
              <a:gd name="connsiteY13" fmla="*/ 0 h 3440017"/>
              <a:gd name="connsiteX14" fmla="*/ 3800475 w 4825974"/>
              <a:gd name="connsiteY14" fmla="*/ 66675 h 3440017"/>
              <a:gd name="connsiteX15" fmla="*/ 3848100 w 4825974"/>
              <a:gd name="connsiteY15" fmla="*/ 1285876 h 3440017"/>
              <a:gd name="connsiteX16" fmla="*/ 4081664 w 4825974"/>
              <a:gd name="connsiteY16" fmla="*/ 1310499 h 3440017"/>
              <a:gd name="connsiteX17" fmla="*/ 4009274 w 4825974"/>
              <a:gd name="connsiteY17" fmla="*/ 63812 h 3440017"/>
              <a:gd name="connsiteX18" fmla="*/ 4776172 w 4825974"/>
              <a:gd name="connsiteY18" fmla="*/ 54287 h 3440017"/>
              <a:gd name="connsiteX19" fmla="*/ 4747597 w 4825974"/>
              <a:gd name="connsiteY19" fmla="*/ 1323562 h 3440017"/>
              <a:gd name="connsiteX20" fmla="*/ 3794008 w 4825974"/>
              <a:gd name="connsiteY20" fmla="*/ 2184622 h 3440017"/>
              <a:gd name="connsiteX21" fmla="*/ 4760660 w 4825974"/>
              <a:gd name="connsiteY21" fmla="*/ 2119307 h 3440017"/>
              <a:gd name="connsiteX22" fmla="*/ 4825974 w 4825974"/>
              <a:gd name="connsiteY22" fmla="*/ 3373342 h 3440017"/>
              <a:gd name="connsiteX23" fmla="*/ 4003014 w 4825974"/>
              <a:gd name="connsiteY23" fmla="*/ 3373342 h 3440017"/>
              <a:gd name="connsiteX24" fmla="*/ 4029139 w 4825974"/>
              <a:gd name="connsiteY24" fmla="*/ 2171559 h 3440017"/>
              <a:gd name="connsiteX25" fmla="*/ 3807072 w 4825974"/>
              <a:gd name="connsiteY25" fmla="*/ 2119307 h 3440017"/>
              <a:gd name="connsiteX26" fmla="*/ 3846260 w 4825974"/>
              <a:gd name="connsiteY26" fmla="*/ 3373342 h 3440017"/>
              <a:gd name="connsiteX27" fmla="*/ 2997174 w 4825974"/>
              <a:gd name="connsiteY27" fmla="*/ 3386404 h 3440017"/>
              <a:gd name="connsiteX28" fmla="*/ 3023300 w 4825974"/>
              <a:gd name="connsiteY28" fmla="*/ 2132370 h 3440017"/>
              <a:gd name="connsiteX29" fmla="*/ 2788169 w 4825974"/>
              <a:gd name="connsiteY29" fmla="*/ 2171559 h 3440017"/>
              <a:gd name="connsiteX30" fmla="*/ 2801232 w 4825974"/>
              <a:gd name="connsiteY30" fmla="*/ 3360279 h 3440017"/>
              <a:gd name="connsiteX31" fmla="*/ 1978272 w 4825974"/>
              <a:gd name="connsiteY31" fmla="*/ 3373342 h 3440017"/>
              <a:gd name="connsiteX32" fmla="*/ 2017460 w 4825974"/>
              <a:gd name="connsiteY32" fmla="*/ 2171559 h 3440017"/>
              <a:gd name="connsiteX33" fmla="*/ 731040 w 4825974"/>
              <a:gd name="connsiteY33" fmla="*/ 2140535 h 3440017"/>
              <a:gd name="connsiteX34" fmla="*/ 728592 w 4825974"/>
              <a:gd name="connsiteY34" fmla="*/ 3403005 h 3440017"/>
              <a:gd name="connsiteX35" fmla="*/ 6869 w 4825974"/>
              <a:gd name="connsiteY35" fmla="*/ 3440017 h 3440017"/>
              <a:gd name="connsiteX36" fmla="*/ 0 w 4825974"/>
              <a:gd name="connsiteY36" fmla="*/ 2371726 h 3440017"/>
              <a:gd name="connsiteX37" fmla="*/ 6869 w 4825974"/>
              <a:gd name="connsiteY37" fmla="*/ 2135908 h 3440017"/>
              <a:gd name="connsiteX38" fmla="*/ 3807072 w 4825974"/>
              <a:gd name="connsiteY38" fmla="*/ 2132370 h 3440017"/>
              <a:gd name="connsiteX39" fmla="*/ 4751135 w 4825974"/>
              <a:gd name="connsiteY39" fmla="*/ 1297436 h 3440017"/>
              <a:gd name="connsiteX40" fmla="*/ 132054 w 4825974"/>
              <a:gd name="connsiteY40" fmla="*/ 1296347 h 3440017"/>
              <a:gd name="connsiteX0" fmla="*/ 66426 w 4874646"/>
              <a:gd name="connsiteY0" fmla="*/ 1313492 h 3440017"/>
              <a:gd name="connsiteX1" fmla="*/ 89014 w 4874646"/>
              <a:gd name="connsiteY1" fmla="*/ 86400 h 3440017"/>
              <a:gd name="connsiteX2" fmla="*/ 883399 w 4874646"/>
              <a:gd name="connsiteY2" fmla="*/ 76875 h 3440017"/>
              <a:gd name="connsiteX3" fmla="*/ 864349 w 4874646"/>
              <a:gd name="connsiteY3" fmla="*/ 1322473 h 3440017"/>
              <a:gd name="connsiteX4" fmla="*/ 1021104 w 4874646"/>
              <a:gd name="connsiteY4" fmla="*/ 1322473 h 3440017"/>
              <a:gd name="connsiteX5" fmla="*/ 1008041 w 4874646"/>
              <a:gd name="connsiteY5" fmla="*/ 81502 h 3440017"/>
              <a:gd name="connsiteX6" fmla="*/ 1857126 w 4874646"/>
              <a:gd name="connsiteY6" fmla="*/ 42313 h 3440017"/>
              <a:gd name="connsiteX7" fmla="*/ 1870189 w 4874646"/>
              <a:gd name="connsiteY7" fmla="*/ 1361662 h 3440017"/>
              <a:gd name="connsiteX8" fmla="*/ 2079195 w 4874646"/>
              <a:gd name="connsiteY8" fmla="*/ 1296347 h 3440017"/>
              <a:gd name="connsiteX9" fmla="*/ 2040006 w 4874646"/>
              <a:gd name="connsiteY9" fmla="*/ 42313 h 3440017"/>
              <a:gd name="connsiteX10" fmla="*/ 2876029 w 4874646"/>
              <a:gd name="connsiteY10" fmla="*/ 16187 h 3440017"/>
              <a:gd name="connsiteX11" fmla="*/ 2862966 w 4874646"/>
              <a:gd name="connsiteY11" fmla="*/ 1310499 h 3440017"/>
              <a:gd name="connsiteX12" fmla="*/ 3077622 w 4874646"/>
              <a:gd name="connsiteY12" fmla="*/ 1314450 h 3440017"/>
              <a:gd name="connsiteX13" fmla="*/ 3049047 w 4874646"/>
              <a:gd name="connsiteY13" fmla="*/ 0 h 3440017"/>
              <a:gd name="connsiteX14" fmla="*/ 3849147 w 4874646"/>
              <a:gd name="connsiteY14" fmla="*/ 66675 h 3440017"/>
              <a:gd name="connsiteX15" fmla="*/ 3896772 w 4874646"/>
              <a:gd name="connsiteY15" fmla="*/ 1285876 h 3440017"/>
              <a:gd name="connsiteX16" fmla="*/ 4130336 w 4874646"/>
              <a:gd name="connsiteY16" fmla="*/ 1310499 h 3440017"/>
              <a:gd name="connsiteX17" fmla="*/ 4057946 w 4874646"/>
              <a:gd name="connsiteY17" fmla="*/ 63812 h 3440017"/>
              <a:gd name="connsiteX18" fmla="*/ 4824844 w 4874646"/>
              <a:gd name="connsiteY18" fmla="*/ 54287 h 3440017"/>
              <a:gd name="connsiteX19" fmla="*/ 4796269 w 4874646"/>
              <a:gd name="connsiteY19" fmla="*/ 1323562 h 3440017"/>
              <a:gd name="connsiteX20" fmla="*/ 3842680 w 4874646"/>
              <a:gd name="connsiteY20" fmla="*/ 2184622 h 3440017"/>
              <a:gd name="connsiteX21" fmla="*/ 4809332 w 4874646"/>
              <a:gd name="connsiteY21" fmla="*/ 2119307 h 3440017"/>
              <a:gd name="connsiteX22" fmla="*/ 4874646 w 4874646"/>
              <a:gd name="connsiteY22" fmla="*/ 3373342 h 3440017"/>
              <a:gd name="connsiteX23" fmla="*/ 4051686 w 4874646"/>
              <a:gd name="connsiteY23" fmla="*/ 3373342 h 3440017"/>
              <a:gd name="connsiteX24" fmla="*/ 4077811 w 4874646"/>
              <a:gd name="connsiteY24" fmla="*/ 2171559 h 3440017"/>
              <a:gd name="connsiteX25" fmla="*/ 3855744 w 4874646"/>
              <a:gd name="connsiteY25" fmla="*/ 2119307 h 3440017"/>
              <a:gd name="connsiteX26" fmla="*/ 3894932 w 4874646"/>
              <a:gd name="connsiteY26" fmla="*/ 3373342 h 3440017"/>
              <a:gd name="connsiteX27" fmla="*/ 3045846 w 4874646"/>
              <a:gd name="connsiteY27" fmla="*/ 3386404 h 3440017"/>
              <a:gd name="connsiteX28" fmla="*/ 3071972 w 4874646"/>
              <a:gd name="connsiteY28" fmla="*/ 2132370 h 3440017"/>
              <a:gd name="connsiteX29" fmla="*/ 2836841 w 4874646"/>
              <a:gd name="connsiteY29" fmla="*/ 2171559 h 3440017"/>
              <a:gd name="connsiteX30" fmla="*/ 2849904 w 4874646"/>
              <a:gd name="connsiteY30" fmla="*/ 3360279 h 3440017"/>
              <a:gd name="connsiteX31" fmla="*/ 2026944 w 4874646"/>
              <a:gd name="connsiteY31" fmla="*/ 3373342 h 3440017"/>
              <a:gd name="connsiteX32" fmla="*/ 2066132 w 4874646"/>
              <a:gd name="connsiteY32" fmla="*/ 2171559 h 3440017"/>
              <a:gd name="connsiteX33" fmla="*/ 779712 w 4874646"/>
              <a:gd name="connsiteY33" fmla="*/ 2140535 h 3440017"/>
              <a:gd name="connsiteX34" fmla="*/ 777264 w 4874646"/>
              <a:gd name="connsiteY34" fmla="*/ 3403005 h 3440017"/>
              <a:gd name="connsiteX35" fmla="*/ 55541 w 4874646"/>
              <a:gd name="connsiteY35" fmla="*/ 3440017 h 3440017"/>
              <a:gd name="connsiteX36" fmla="*/ 48672 w 4874646"/>
              <a:gd name="connsiteY36" fmla="*/ 2552701 h 3440017"/>
              <a:gd name="connsiteX37" fmla="*/ 48672 w 4874646"/>
              <a:gd name="connsiteY37" fmla="*/ 2371726 h 3440017"/>
              <a:gd name="connsiteX38" fmla="*/ 55541 w 4874646"/>
              <a:gd name="connsiteY38" fmla="*/ 2135908 h 3440017"/>
              <a:gd name="connsiteX39" fmla="*/ 3855744 w 4874646"/>
              <a:gd name="connsiteY39" fmla="*/ 2132370 h 3440017"/>
              <a:gd name="connsiteX40" fmla="*/ 4799807 w 4874646"/>
              <a:gd name="connsiteY40" fmla="*/ 1297436 h 3440017"/>
              <a:gd name="connsiteX41" fmla="*/ 180726 w 4874646"/>
              <a:gd name="connsiteY41" fmla="*/ 1296347 h 3440017"/>
              <a:gd name="connsiteX0" fmla="*/ 208259 w 5016479"/>
              <a:gd name="connsiteY0" fmla="*/ 1313492 h 3440017"/>
              <a:gd name="connsiteX1" fmla="*/ 230847 w 5016479"/>
              <a:gd name="connsiteY1" fmla="*/ 86400 h 3440017"/>
              <a:gd name="connsiteX2" fmla="*/ 1025232 w 5016479"/>
              <a:gd name="connsiteY2" fmla="*/ 76875 h 3440017"/>
              <a:gd name="connsiteX3" fmla="*/ 1006182 w 5016479"/>
              <a:gd name="connsiteY3" fmla="*/ 1322473 h 3440017"/>
              <a:gd name="connsiteX4" fmla="*/ 1162937 w 5016479"/>
              <a:gd name="connsiteY4" fmla="*/ 1322473 h 3440017"/>
              <a:gd name="connsiteX5" fmla="*/ 1149874 w 5016479"/>
              <a:gd name="connsiteY5" fmla="*/ 81502 h 3440017"/>
              <a:gd name="connsiteX6" fmla="*/ 1998959 w 5016479"/>
              <a:gd name="connsiteY6" fmla="*/ 42313 h 3440017"/>
              <a:gd name="connsiteX7" fmla="*/ 2012022 w 5016479"/>
              <a:gd name="connsiteY7" fmla="*/ 1361662 h 3440017"/>
              <a:gd name="connsiteX8" fmla="*/ 2221028 w 5016479"/>
              <a:gd name="connsiteY8" fmla="*/ 1296347 h 3440017"/>
              <a:gd name="connsiteX9" fmla="*/ 2181839 w 5016479"/>
              <a:gd name="connsiteY9" fmla="*/ 42313 h 3440017"/>
              <a:gd name="connsiteX10" fmla="*/ 3017862 w 5016479"/>
              <a:gd name="connsiteY10" fmla="*/ 16187 h 3440017"/>
              <a:gd name="connsiteX11" fmla="*/ 3004799 w 5016479"/>
              <a:gd name="connsiteY11" fmla="*/ 1310499 h 3440017"/>
              <a:gd name="connsiteX12" fmla="*/ 3219455 w 5016479"/>
              <a:gd name="connsiteY12" fmla="*/ 1314450 h 3440017"/>
              <a:gd name="connsiteX13" fmla="*/ 3190880 w 5016479"/>
              <a:gd name="connsiteY13" fmla="*/ 0 h 3440017"/>
              <a:gd name="connsiteX14" fmla="*/ 3990980 w 5016479"/>
              <a:gd name="connsiteY14" fmla="*/ 66675 h 3440017"/>
              <a:gd name="connsiteX15" fmla="*/ 4038605 w 5016479"/>
              <a:gd name="connsiteY15" fmla="*/ 1285876 h 3440017"/>
              <a:gd name="connsiteX16" fmla="*/ 4272169 w 5016479"/>
              <a:gd name="connsiteY16" fmla="*/ 1310499 h 3440017"/>
              <a:gd name="connsiteX17" fmla="*/ 4199779 w 5016479"/>
              <a:gd name="connsiteY17" fmla="*/ 63812 h 3440017"/>
              <a:gd name="connsiteX18" fmla="*/ 4966677 w 5016479"/>
              <a:gd name="connsiteY18" fmla="*/ 54287 h 3440017"/>
              <a:gd name="connsiteX19" fmla="*/ 4938102 w 5016479"/>
              <a:gd name="connsiteY19" fmla="*/ 1323562 h 3440017"/>
              <a:gd name="connsiteX20" fmla="*/ 3984513 w 5016479"/>
              <a:gd name="connsiteY20" fmla="*/ 2184622 h 3440017"/>
              <a:gd name="connsiteX21" fmla="*/ 4951165 w 5016479"/>
              <a:gd name="connsiteY21" fmla="*/ 2119307 h 3440017"/>
              <a:gd name="connsiteX22" fmla="*/ 5016479 w 5016479"/>
              <a:gd name="connsiteY22" fmla="*/ 3373342 h 3440017"/>
              <a:gd name="connsiteX23" fmla="*/ 4193519 w 5016479"/>
              <a:gd name="connsiteY23" fmla="*/ 3373342 h 3440017"/>
              <a:gd name="connsiteX24" fmla="*/ 4219644 w 5016479"/>
              <a:gd name="connsiteY24" fmla="*/ 2171559 h 3440017"/>
              <a:gd name="connsiteX25" fmla="*/ 3997577 w 5016479"/>
              <a:gd name="connsiteY25" fmla="*/ 2119307 h 3440017"/>
              <a:gd name="connsiteX26" fmla="*/ 4036765 w 5016479"/>
              <a:gd name="connsiteY26" fmla="*/ 3373342 h 3440017"/>
              <a:gd name="connsiteX27" fmla="*/ 3187679 w 5016479"/>
              <a:gd name="connsiteY27" fmla="*/ 3386404 h 3440017"/>
              <a:gd name="connsiteX28" fmla="*/ 3213805 w 5016479"/>
              <a:gd name="connsiteY28" fmla="*/ 2132370 h 3440017"/>
              <a:gd name="connsiteX29" fmla="*/ 2978674 w 5016479"/>
              <a:gd name="connsiteY29" fmla="*/ 2171559 h 3440017"/>
              <a:gd name="connsiteX30" fmla="*/ 2991737 w 5016479"/>
              <a:gd name="connsiteY30" fmla="*/ 3360279 h 3440017"/>
              <a:gd name="connsiteX31" fmla="*/ 2168777 w 5016479"/>
              <a:gd name="connsiteY31" fmla="*/ 3373342 h 3440017"/>
              <a:gd name="connsiteX32" fmla="*/ 2207965 w 5016479"/>
              <a:gd name="connsiteY32" fmla="*/ 2171559 h 3440017"/>
              <a:gd name="connsiteX33" fmla="*/ 921545 w 5016479"/>
              <a:gd name="connsiteY33" fmla="*/ 2140535 h 3440017"/>
              <a:gd name="connsiteX34" fmla="*/ 919097 w 5016479"/>
              <a:gd name="connsiteY34" fmla="*/ 3403005 h 3440017"/>
              <a:gd name="connsiteX35" fmla="*/ 197374 w 5016479"/>
              <a:gd name="connsiteY35" fmla="*/ 3440017 h 3440017"/>
              <a:gd name="connsiteX36" fmla="*/ 5 w 5016479"/>
              <a:gd name="connsiteY36" fmla="*/ 2895601 h 3440017"/>
              <a:gd name="connsiteX37" fmla="*/ 190505 w 5016479"/>
              <a:gd name="connsiteY37" fmla="*/ 2371726 h 3440017"/>
              <a:gd name="connsiteX38" fmla="*/ 197374 w 5016479"/>
              <a:gd name="connsiteY38" fmla="*/ 2135908 h 3440017"/>
              <a:gd name="connsiteX39" fmla="*/ 3997577 w 5016479"/>
              <a:gd name="connsiteY39" fmla="*/ 2132370 h 3440017"/>
              <a:gd name="connsiteX40" fmla="*/ 4941640 w 5016479"/>
              <a:gd name="connsiteY40" fmla="*/ 1297436 h 3440017"/>
              <a:gd name="connsiteX41" fmla="*/ 322559 w 5016479"/>
              <a:gd name="connsiteY41" fmla="*/ 1296347 h 3440017"/>
              <a:gd name="connsiteX0" fmla="*/ 274943 w 5083163"/>
              <a:gd name="connsiteY0" fmla="*/ 1313492 h 3440017"/>
              <a:gd name="connsiteX1" fmla="*/ 297531 w 5083163"/>
              <a:gd name="connsiteY1" fmla="*/ 86400 h 3440017"/>
              <a:gd name="connsiteX2" fmla="*/ 1091916 w 5083163"/>
              <a:gd name="connsiteY2" fmla="*/ 76875 h 3440017"/>
              <a:gd name="connsiteX3" fmla="*/ 1072866 w 5083163"/>
              <a:gd name="connsiteY3" fmla="*/ 1322473 h 3440017"/>
              <a:gd name="connsiteX4" fmla="*/ 1229621 w 5083163"/>
              <a:gd name="connsiteY4" fmla="*/ 1322473 h 3440017"/>
              <a:gd name="connsiteX5" fmla="*/ 1216558 w 5083163"/>
              <a:gd name="connsiteY5" fmla="*/ 81502 h 3440017"/>
              <a:gd name="connsiteX6" fmla="*/ 2065643 w 5083163"/>
              <a:gd name="connsiteY6" fmla="*/ 42313 h 3440017"/>
              <a:gd name="connsiteX7" fmla="*/ 2078706 w 5083163"/>
              <a:gd name="connsiteY7" fmla="*/ 1361662 h 3440017"/>
              <a:gd name="connsiteX8" fmla="*/ 2287712 w 5083163"/>
              <a:gd name="connsiteY8" fmla="*/ 1296347 h 3440017"/>
              <a:gd name="connsiteX9" fmla="*/ 2248523 w 5083163"/>
              <a:gd name="connsiteY9" fmla="*/ 42313 h 3440017"/>
              <a:gd name="connsiteX10" fmla="*/ 3084546 w 5083163"/>
              <a:gd name="connsiteY10" fmla="*/ 16187 h 3440017"/>
              <a:gd name="connsiteX11" fmla="*/ 3071483 w 5083163"/>
              <a:gd name="connsiteY11" fmla="*/ 1310499 h 3440017"/>
              <a:gd name="connsiteX12" fmla="*/ 3286139 w 5083163"/>
              <a:gd name="connsiteY12" fmla="*/ 1314450 h 3440017"/>
              <a:gd name="connsiteX13" fmla="*/ 3257564 w 5083163"/>
              <a:gd name="connsiteY13" fmla="*/ 0 h 3440017"/>
              <a:gd name="connsiteX14" fmla="*/ 4057664 w 5083163"/>
              <a:gd name="connsiteY14" fmla="*/ 66675 h 3440017"/>
              <a:gd name="connsiteX15" fmla="*/ 4105289 w 5083163"/>
              <a:gd name="connsiteY15" fmla="*/ 1285876 h 3440017"/>
              <a:gd name="connsiteX16" fmla="*/ 4338853 w 5083163"/>
              <a:gd name="connsiteY16" fmla="*/ 1310499 h 3440017"/>
              <a:gd name="connsiteX17" fmla="*/ 4266463 w 5083163"/>
              <a:gd name="connsiteY17" fmla="*/ 63812 h 3440017"/>
              <a:gd name="connsiteX18" fmla="*/ 5033361 w 5083163"/>
              <a:gd name="connsiteY18" fmla="*/ 54287 h 3440017"/>
              <a:gd name="connsiteX19" fmla="*/ 5004786 w 5083163"/>
              <a:gd name="connsiteY19" fmla="*/ 1323562 h 3440017"/>
              <a:gd name="connsiteX20" fmla="*/ 4051197 w 5083163"/>
              <a:gd name="connsiteY20" fmla="*/ 2184622 h 3440017"/>
              <a:gd name="connsiteX21" fmla="*/ 5017849 w 5083163"/>
              <a:gd name="connsiteY21" fmla="*/ 2119307 h 3440017"/>
              <a:gd name="connsiteX22" fmla="*/ 5083163 w 5083163"/>
              <a:gd name="connsiteY22" fmla="*/ 3373342 h 3440017"/>
              <a:gd name="connsiteX23" fmla="*/ 4260203 w 5083163"/>
              <a:gd name="connsiteY23" fmla="*/ 3373342 h 3440017"/>
              <a:gd name="connsiteX24" fmla="*/ 4286328 w 5083163"/>
              <a:gd name="connsiteY24" fmla="*/ 2171559 h 3440017"/>
              <a:gd name="connsiteX25" fmla="*/ 4064261 w 5083163"/>
              <a:gd name="connsiteY25" fmla="*/ 2119307 h 3440017"/>
              <a:gd name="connsiteX26" fmla="*/ 4103449 w 5083163"/>
              <a:gd name="connsiteY26" fmla="*/ 3373342 h 3440017"/>
              <a:gd name="connsiteX27" fmla="*/ 3254363 w 5083163"/>
              <a:gd name="connsiteY27" fmla="*/ 3386404 h 3440017"/>
              <a:gd name="connsiteX28" fmla="*/ 3280489 w 5083163"/>
              <a:gd name="connsiteY28" fmla="*/ 2132370 h 3440017"/>
              <a:gd name="connsiteX29" fmla="*/ 3045358 w 5083163"/>
              <a:gd name="connsiteY29" fmla="*/ 2171559 h 3440017"/>
              <a:gd name="connsiteX30" fmla="*/ 3058421 w 5083163"/>
              <a:gd name="connsiteY30" fmla="*/ 3360279 h 3440017"/>
              <a:gd name="connsiteX31" fmla="*/ 2235461 w 5083163"/>
              <a:gd name="connsiteY31" fmla="*/ 3373342 h 3440017"/>
              <a:gd name="connsiteX32" fmla="*/ 2274649 w 5083163"/>
              <a:gd name="connsiteY32" fmla="*/ 2171559 h 3440017"/>
              <a:gd name="connsiteX33" fmla="*/ 988229 w 5083163"/>
              <a:gd name="connsiteY33" fmla="*/ 2140535 h 3440017"/>
              <a:gd name="connsiteX34" fmla="*/ 985781 w 5083163"/>
              <a:gd name="connsiteY34" fmla="*/ 3403005 h 3440017"/>
              <a:gd name="connsiteX35" fmla="*/ 264058 w 5083163"/>
              <a:gd name="connsiteY35" fmla="*/ 3440017 h 3440017"/>
              <a:gd name="connsiteX36" fmla="*/ 66689 w 5083163"/>
              <a:gd name="connsiteY36" fmla="*/ 2895601 h 3440017"/>
              <a:gd name="connsiteX37" fmla="*/ 14 w 5083163"/>
              <a:gd name="connsiteY37" fmla="*/ 2486026 h 3440017"/>
              <a:gd name="connsiteX38" fmla="*/ 264058 w 5083163"/>
              <a:gd name="connsiteY38" fmla="*/ 2135908 h 3440017"/>
              <a:gd name="connsiteX39" fmla="*/ 4064261 w 5083163"/>
              <a:gd name="connsiteY39" fmla="*/ 2132370 h 3440017"/>
              <a:gd name="connsiteX40" fmla="*/ 5008324 w 5083163"/>
              <a:gd name="connsiteY40" fmla="*/ 1297436 h 3440017"/>
              <a:gd name="connsiteX41" fmla="*/ 389243 w 5083163"/>
              <a:gd name="connsiteY41" fmla="*/ 1296347 h 3440017"/>
              <a:gd name="connsiteX0" fmla="*/ 1039585 w 5847805"/>
              <a:gd name="connsiteY0" fmla="*/ 1313492 h 3440017"/>
              <a:gd name="connsiteX1" fmla="*/ 1062173 w 5847805"/>
              <a:gd name="connsiteY1" fmla="*/ 86400 h 3440017"/>
              <a:gd name="connsiteX2" fmla="*/ 1856558 w 5847805"/>
              <a:gd name="connsiteY2" fmla="*/ 76875 h 3440017"/>
              <a:gd name="connsiteX3" fmla="*/ 1837508 w 5847805"/>
              <a:gd name="connsiteY3" fmla="*/ 1322473 h 3440017"/>
              <a:gd name="connsiteX4" fmla="*/ 1994263 w 5847805"/>
              <a:gd name="connsiteY4" fmla="*/ 1322473 h 3440017"/>
              <a:gd name="connsiteX5" fmla="*/ 1981200 w 5847805"/>
              <a:gd name="connsiteY5" fmla="*/ 81502 h 3440017"/>
              <a:gd name="connsiteX6" fmla="*/ 2830285 w 5847805"/>
              <a:gd name="connsiteY6" fmla="*/ 42313 h 3440017"/>
              <a:gd name="connsiteX7" fmla="*/ 2843348 w 5847805"/>
              <a:gd name="connsiteY7" fmla="*/ 1361662 h 3440017"/>
              <a:gd name="connsiteX8" fmla="*/ 3052354 w 5847805"/>
              <a:gd name="connsiteY8" fmla="*/ 1296347 h 3440017"/>
              <a:gd name="connsiteX9" fmla="*/ 3013165 w 5847805"/>
              <a:gd name="connsiteY9" fmla="*/ 42313 h 3440017"/>
              <a:gd name="connsiteX10" fmla="*/ 3849188 w 5847805"/>
              <a:gd name="connsiteY10" fmla="*/ 16187 h 3440017"/>
              <a:gd name="connsiteX11" fmla="*/ 3836125 w 5847805"/>
              <a:gd name="connsiteY11" fmla="*/ 1310499 h 3440017"/>
              <a:gd name="connsiteX12" fmla="*/ 4050781 w 5847805"/>
              <a:gd name="connsiteY12" fmla="*/ 1314450 h 3440017"/>
              <a:gd name="connsiteX13" fmla="*/ 4022206 w 5847805"/>
              <a:gd name="connsiteY13" fmla="*/ 0 h 3440017"/>
              <a:gd name="connsiteX14" fmla="*/ 4822306 w 5847805"/>
              <a:gd name="connsiteY14" fmla="*/ 66675 h 3440017"/>
              <a:gd name="connsiteX15" fmla="*/ 4869931 w 5847805"/>
              <a:gd name="connsiteY15" fmla="*/ 1285876 h 3440017"/>
              <a:gd name="connsiteX16" fmla="*/ 5103495 w 5847805"/>
              <a:gd name="connsiteY16" fmla="*/ 1310499 h 3440017"/>
              <a:gd name="connsiteX17" fmla="*/ 5031105 w 5847805"/>
              <a:gd name="connsiteY17" fmla="*/ 63812 h 3440017"/>
              <a:gd name="connsiteX18" fmla="*/ 5798003 w 5847805"/>
              <a:gd name="connsiteY18" fmla="*/ 54287 h 3440017"/>
              <a:gd name="connsiteX19" fmla="*/ 5769428 w 5847805"/>
              <a:gd name="connsiteY19" fmla="*/ 1323562 h 3440017"/>
              <a:gd name="connsiteX20" fmla="*/ 4815839 w 5847805"/>
              <a:gd name="connsiteY20" fmla="*/ 2184622 h 3440017"/>
              <a:gd name="connsiteX21" fmla="*/ 5782491 w 5847805"/>
              <a:gd name="connsiteY21" fmla="*/ 2119307 h 3440017"/>
              <a:gd name="connsiteX22" fmla="*/ 5847805 w 5847805"/>
              <a:gd name="connsiteY22" fmla="*/ 3373342 h 3440017"/>
              <a:gd name="connsiteX23" fmla="*/ 5024845 w 5847805"/>
              <a:gd name="connsiteY23" fmla="*/ 3373342 h 3440017"/>
              <a:gd name="connsiteX24" fmla="*/ 5050970 w 5847805"/>
              <a:gd name="connsiteY24" fmla="*/ 2171559 h 3440017"/>
              <a:gd name="connsiteX25" fmla="*/ 4828903 w 5847805"/>
              <a:gd name="connsiteY25" fmla="*/ 2119307 h 3440017"/>
              <a:gd name="connsiteX26" fmla="*/ 4868091 w 5847805"/>
              <a:gd name="connsiteY26" fmla="*/ 3373342 h 3440017"/>
              <a:gd name="connsiteX27" fmla="*/ 4019005 w 5847805"/>
              <a:gd name="connsiteY27" fmla="*/ 3386404 h 3440017"/>
              <a:gd name="connsiteX28" fmla="*/ 4045131 w 5847805"/>
              <a:gd name="connsiteY28" fmla="*/ 2132370 h 3440017"/>
              <a:gd name="connsiteX29" fmla="*/ 3810000 w 5847805"/>
              <a:gd name="connsiteY29" fmla="*/ 2171559 h 3440017"/>
              <a:gd name="connsiteX30" fmla="*/ 3823063 w 5847805"/>
              <a:gd name="connsiteY30" fmla="*/ 3360279 h 3440017"/>
              <a:gd name="connsiteX31" fmla="*/ 3000103 w 5847805"/>
              <a:gd name="connsiteY31" fmla="*/ 3373342 h 3440017"/>
              <a:gd name="connsiteX32" fmla="*/ 3039291 w 5847805"/>
              <a:gd name="connsiteY32" fmla="*/ 2171559 h 3440017"/>
              <a:gd name="connsiteX33" fmla="*/ 1752871 w 5847805"/>
              <a:gd name="connsiteY33" fmla="*/ 2140535 h 3440017"/>
              <a:gd name="connsiteX34" fmla="*/ 1750423 w 5847805"/>
              <a:gd name="connsiteY34" fmla="*/ 3403005 h 3440017"/>
              <a:gd name="connsiteX35" fmla="*/ 1028700 w 5847805"/>
              <a:gd name="connsiteY35" fmla="*/ 3440017 h 3440017"/>
              <a:gd name="connsiteX36" fmla="*/ 831331 w 5847805"/>
              <a:gd name="connsiteY36" fmla="*/ 2895601 h 3440017"/>
              <a:gd name="connsiteX37" fmla="*/ 764656 w 5847805"/>
              <a:gd name="connsiteY37" fmla="*/ 2486026 h 3440017"/>
              <a:gd name="connsiteX38" fmla="*/ 0 w 5847805"/>
              <a:gd name="connsiteY38" fmla="*/ 2135908 h 3440017"/>
              <a:gd name="connsiteX39" fmla="*/ 4828903 w 5847805"/>
              <a:gd name="connsiteY39" fmla="*/ 2132370 h 3440017"/>
              <a:gd name="connsiteX40" fmla="*/ 5772966 w 5847805"/>
              <a:gd name="connsiteY40" fmla="*/ 1297436 h 3440017"/>
              <a:gd name="connsiteX41" fmla="*/ 1153885 w 5847805"/>
              <a:gd name="connsiteY41" fmla="*/ 1296347 h 3440017"/>
              <a:gd name="connsiteX0" fmla="*/ 1055978 w 5864198"/>
              <a:gd name="connsiteY0" fmla="*/ 1313492 h 3486158"/>
              <a:gd name="connsiteX1" fmla="*/ 1078566 w 5864198"/>
              <a:gd name="connsiteY1" fmla="*/ 86400 h 3486158"/>
              <a:gd name="connsiteX2" fmla="*/ 1872951 w 5864198"/>
              <a:gd name="connsiteY2" fmla="*/ 76875 h 3486158"/>
              <a:gd name="connsiteX3" fmla="*/ 1853901 w 5864198"/>
              <a:gd name="connsiteY3" fmla="*/ 1322473 h 3486158"/>
              <a:gd name="connsiteX4" fmla="*/ 2010656 w 5864198"/>
              <a:gd name="connsiteY4" fmla="*/ 1322473 h 3486158"/>
              <a:gd name="connsiteX5" fmla="*/ 1997593 w 5864198"/>
              <a:gd name="connsiteY5" fmla="*/ 81502 h 3486158"/>
              <a:gd name="connsiteX6" fmla="*/ 2846678 w 5864198"/>
              <a:gd name="connsiteY6" fmla="*/ 42313 h 3486158"/>
              <a:gd name="connsiteX7" fmla="*/ 2859741 w 5864198"/>
              <a:gd name="connsiteY7" fmla="*/ 1361662 h 3486158"/>
              <a:gd name="connsiteX8" fmla="*/ 3068747 w 5864198"/>
              <a:gd name="connsiteY8" fmla="*/ 1296347 h 3486158"/>
              <a:gd name="connsiteX9" fmla="*/ 3029558 w 5864198"/>
              <a:gd name="connsiteY9" fmla="*/ 42313 h 3486158"/>
              <a:gd name="connsiteX10" fmla="*/ 3865581 w 5864198"/>
              <a:gd name="connsiteY10" fmla="*/ 16187 h 3486158"/>
              <a:gd name="connsiteX11" fmla="*/ 3852518 w 5864198"/>
              <a:gd name="connsiteY11" fmla="*/ 1310499 h 3486158"/>
              <a:gd name="connsiteX12" fmla="*/ 4067174 w 5864198"/>
              <a:gd name="connsiteY12" fmla="*/ 1314450 h 3486158"/>
              <a:gd name="connsiteX13" fmla="*/ 4038599 w 5864198"/>
              <a:gd name="connsiteY13" fmla="*/ 0 h 3486158"/>
              <a:gd name="connsiteX14" fmla="*/ 4838699 w 5864198"/>
              <a:gd name="connsiteY14" fmla="*/ 66675 h 3486158"/>
              <a:gd name="connsiteX15" fmla="*/ 4886324 w 5864198"/>
              <a:gd name="connsiteY15" fmla="*/ 1285876 h 3486158"/>
              <a:gd name="connsiteX16" fmla="*/ 5119888 w 5864198"/>
              <a:gd name="connsiteY16" fmla="*/ 1310499 h 3486158"/>
              <a:gd name="connsiteX17" fmla="*/ 5047498 w 5864198"/>
              <a:gd name="connsiteY17" fmla="*/ 63812 h 3486158"/>
              <a:gd name="connsiteX18" fmla="*/ 5814396 w 5864198"/>
              <a:gd name="connsiteY18" fmla="*/ 54287 h 3486158"/>
              <a:gd name="connsiteX19" fmla="*/ 5785821 w 5864198"/>
              <a:gd name="connsiteY19" fmla="*/ 1323562 h 3486158"/>
              <a:gd name="connsiteX20" fmla="*/ 4832232 w 5864198"/>
              <a:gd name="connsiteY20" fmla="*/ 2184622 h 3486158"/>
              <a:gd name="connsiteX21" fmla="*/ 5798884 w 5864198"/>
              <a:gd name="connsiteY21" fmla="*/ 2119307 h 3486158"/>
              <a:gd name="connsiteX22" fmla="*/ 5864198 w 5864198"/>
              <a:gd name="connsiteY22" fmla="*/ 3373342 h 3486158"/>
              <a:gd name="connsiteX23" fmla="*/ 5041238 w 5864198"/>
              <a:gd name="connsiteY23" fmla="*/ 3373342 h 3486158"/>
              <a:gd name="connsiteX24" fmla="*/ 5067363 w 5864198"/>
              <a:gd name="connsiteY24" fmla="*/ 2171559 h 3486158"/>
              <a:gd name="connsiteX25" fmla="*/ 4845296 w 5864198"/>
              <a:gd name="connsiteY25" fmla="*/ 2119307 h 3486158"/>
              <a:gd name="connsiteX26" fmla="*/ 4884484 w 5864198"/>
              <a:gd name="connsiteY26" fmla="*/ 3373342 h 3486158"/>
              <a:gd name="connsiteX27" fmla="*/ 4035398 w 5864198"/>
              <a:gd name="connsiteY27" fmla="*/ 3386404 h 3486158"/>
              <a:gd name="connsiteX28" fmla="*/ 4061524 w 5864198"/>
              <a:gd name="connsiteY28" fmla="*/ 2132370 h 3486158"/>
              <a:gd name="connsiteX29" fmla="*/ 3826393 w 5864198"/>
              <a:gd name="connsiteY29" fmla="*/ 2171559 h 3486158"/>
              <a:gd name="connsiteX30" fmla="*/ 3839456 w 5864198"/>
              <a:gd name="connsiteY30" fmla="*/ 3360279 h 3486158"/>
              <a:gd name="connsiteX31" fmla="*/ 3016496 w 5864198"/>
              <a:gd name="connsiteY31" fmla="*/ 3373342 h 3486158"/>
              <a:gd name="connsiteX32" fmla="*/ 3055684 w 5864198"/>
              <a:gd name="connsiteY32" fmla="*/ 2171559 h 3486158"/>
              <a:gd name="connsiteX33" fmla="*/ 1769264 w 5864198"/>
              <a:gd name="connsiteY33" fmla="*/ 2140535 h 3486158"/>
              <a:gd name="connsiteX34" fmla="*/ 1766816 w 5864198"/>
              <a:gd name="connsiteY34" fmla="*/ 3403005 h 3486158"/>
              <a:gd name="connsiteX35" fmla="*/ 1045093 w 5864198"/>
              <a:gd name="connsiteY35" fmla="*/ 3440017 h 3486158"/>
              <a:gd name="connsiteX36" fmla="*/ 847724 w 5864198"/>
              <a:gd name="connsiteY36" fmla="*/ 2895601 h 3486158"/>
              <a:gd name="connsiteX37" fmla="*/ 781049 w 5864198"/>
              <a:gd name="connsiteY37" fmla="*/ 2486026 h 3486158"/>
              <a:gd name="connsiteX38" fmla="*/ 0 w 5864198"/>
              <a:gd name="connsiteY38" fmla="*/ 3486151 h 3486158"/>
              <a:gd name="connsiteX39" fmla="*/ 16393 w 5864198"/>
              <a:gd name="connsiteY39" fmla="*/ 2135908 h 3486158"/>
              <a:gd name="connsiteX40" fmla="*/ 4845296 w 5864198"/>
              <a:gd name="connsiteY40" fmla="*/ 2132370 h 3486158"/>
              <a:gd name="connsiteX41" fmla="*/ 5789359 w 5864198"/>
              <a:gd name="connsiteY41" fmla="*/ 1297436 h 3486158"/>
              <a:gd name="connsiteX42" fmla="*/ 1170278 w 5864198"/>
              <a:gd name="connsiteY42" fmla="*/ 1296347 h 3486158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847724 w 5864198"/>
              <a:gd name="connsiteY36" fmla="*/ 2895601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864198 w 5864198"/>
              <a:gd name="connsiteY21" fmla="*/ 3373342 h 3486426"/>
              <a:gd name="connsiteX22" fmla="*/ 5041238 w 5864198"/>
              <a:gd name="connsiteY22" fmla="*/ 3373342 h 3486426"/>
              <a:gd name="connsiteX23" fmla="*/ 5067363 w 5864198"/>
              <a:gd name="connsiteY23" fmla="*/ 2171559 h 3486426"/>
              <a:gd name="connsiteX24" fmla="*/ 4845296 w 5864198"/>
              <a:gd name="connsiteY24" fmla="*/ 2119307 h 3486426"/>
              <a:gd name="connsiteX25" fmla="*/ 4884484 w 5864198"/>
              <a:gd name="connsiteY25" fmla="*/ 3373342 h 3486426"/>
              <a:gd name="connsiteX26" fmla="*/ 4035398 w 5864198"/>
              <a:gd name="connsiteY26" fmla="*/ 3386404 h 3486426"/>
              <a:gd name="connsiteX27" fmla="*/ 4061524 w 5864198"/>
              <a:gd name="connsiteY27" fmla="*/ 2132370 h 3486426"/>
              <a:gd name="connsiteX28" fmla="*/ 3826393 w 5864198"/>
              <a:gd name="connsiteY28" fmla="*/ 2171559 h 3486426"/>
              <a:gd name="connsiteX29" fmla="*/ 3839456 w 5864198"/>
              <a:gd name="connsiteY29" fmla="*/ 3360279 h 3486426"/>
              <a:gd name="connsiteX30" fmla="*/ 3016496 w 5864198"/>
              <a:gd name="connsiteY30" fmla="*/ 3373342 h 3486426"/>
              <a:gd name="connsiteX31" fmla="*/ 3055684 w 5864198"/>
              <a:gd name="connsiteY31" fmla="*/ 2171559 h 3486426"/>
              <a:gd name="connsiteX32" fmla="*/ 1769264 w 5864198"/>
              <a:gd name="connsiteY32" fmla="*/ 2140535 h 3486426"/>
              <a:gd name="connsiteX33" fmla="*/ 1766816 w 5864198"/>
              <a:gd name="connsiteY33" fmla="*/ 3403005 h 3486426"/>
              <a:gd name="connsiteX34" fmla="*/ 1045093 w 5864198"/>
              <a:gd name="connsiteY34" fmla="*/ 3440017 h 3486426"/>
              <a:gd name="connsiteX35" fmla="*/ 1009650 w 5864198"/>
              <a:gd name="connsiteY35" fmla="*/ 2181225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41238 w 5814396"/>
              <a:gd name="connsiteY21" fmla="*/ 3373342 h 3486426"/>
              <a:gd name="connsiteX22" fmla="*/ 5067363 w 5814396"/>
              <a:gd name="connsiteY22" fmla="*/ 2171559 h 3486426"/>
              <a:gd name="connsiteX23" fmla="*/ 4845296 w 5814396"/>
              <a:gd name="connsiteY23" fmla="*/ 2119307 h 3486426"/>
              <a:gd name="connsiteX24" fmla="*/ 4884484 w 5814396"/>
              <a:gd name="connsiteY24" fmla="*/ 3373342 h 3486426"/>
              <a:gd name="connsiteX25" fmla="*/ 4035398 w 5814396"/>
              <a:gd name="connsiteY25" fmla="*/ 3386404 h 3486426"/>
              <a:gd name="connsiteX26" fmla="*/ 4061524 w 5814396"/>
              <a:gd name="connsiteY26" fmla="*/ 2132370 h 3486426"/>
              <a:gd name="connsiteX27" fmla="*/ 3826393 w 5814396"/>
              <a:gd name="connsiteY27" fmla="*/ 2171559 h 3486426"/>
              <a:gd name="connsiteX28" fmla="*/ 3839456 w 5814396"/>
              <a:gd name="connsiteY28" fmla="*/ 3360279 h 3486426"/>
              <a:gd name="connsiteX29" fmla="*/ 3016496 w 5814396"/>
              <a:gd name="connsiteY29" fmla="*/ 3373342 h 3486426"/>
              <a:gd name="connsiteX30" fmla="*/ 3055684 w 5814396"/>
              <a:gd name="connsiteY30" fmla="*/ 2171559 h 3486426"/>
              <a:gd name="connsiteX31" fmla="*/ 1769264 w 5814396"/>
              <a:gd name="connsiteY31" fmla="*/ 2140535 h 3486426"/>
              <a:gd name="connsiteX32" fmla="*/ 1766816 w 5814396"/>
              <a:gd name="connsiteY32" fmla="*/ 3403005 h 3486426"/>
              <a:gd name="connsiteX33" fmla="*/ 1045093 w 5814396"/>
              <a:gd name="connsiteY33" fmla="*/ 3440017 h 3486426"/>
              <a:gd name="connsiteX34" fmla="*/ 1009650 w 5814396"/>
              <a:gd name="connsiteY34" fmla="*/ 2181225 h 3486426"/>
              <a:gd name="connsiteX35" fmla="*/ 761999 w 5814396"/>
              <a:gd name="connsiteY35" fmla="*/ 2162176 h 3486426"/>
              <a:gd name="connsiteX36" fmla="*/ 752474 w 5814396"/>
              <a:gd name="connsiteY36" fmla="*/ 3467101 h 3486426"/>
              <a:gd name="connsiteX37" fmla="*/ 0 w 5814396"/>
              <a:gd name="connsiteY37" fmla="*/ 3486151 h 3486426"/>
              <a:gd name="connsiteX38" fmla="*/ 16393 w 5814396"/>
              <a:gd name="connsiteY38" fmla="*/ 2135908 h 3486426"/>
              <a:gd name="connsiteX39" fmla="*/ 4845296 w 5814396"/>
              <a:gd name="connsiteY39" fmla="*/ 2132370 h 3486426"/>
              <a:gd name="connsiteX40" fmla="*/ 5789359 w 5814396"/>
              <a:gd name="connsiteY40" fmla="*/ 1297436 h 3486426"/>
              <a:gd name="connsiteX41" fmla="*/ 1170278 w 5814396"/>
              <a:gd name="connsiteY41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67363 w 5814396"/>
              <a:gd name="connsiteY21" fmla="*/ 2171559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4876863 w 5814396"/>
              <a:gd name="connsiteY21" fmla="*/ 2123934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59741 w 5814396"/>
              <a:gd name="connsiteY6" fmla="*/ 1361662 h 3486426"/>
              <a:gd name="connsiteX7" fmla="*/ 3068747 w 5814396"/>
              <a:gd name="connsiteY7" fmla="*/ 1296347 h 3486426"/>
              <a:gd name="connsiteX8" fmla="*/ 3029558 w 5814396"/>
              <a:gd name="connsiteY8" fmla="*/ 42313 h 3486426"/>
              <a:gd name="connsiteX9" fmla="*/ 3865581 w 5814396"/>
              <a:gd name="connsiteY9" fmla="*/ 16187 h 3486426"/>
              <a:gd name="connsiteX10" fmla="*/ 3852518 w 5814396"/>
              <a:gd name="connsiteY10" fmla="*/ 1310499 h 3486426"/>
              <a:gd name="connsiteX11" fmla="*/ 4067174 w 5814396"/>
              <a:gd name="connsiteY11" fmla="*/ 1314450 h 3486426"/>
              <a:gd name="connsiteX12" fmla="*/ 4038599 w 5814396"/>
              <a:gd name="connsiteY12" fmla="*/ 0 h 3486426"/>
              <a:gd name="connsiteX13" fmla="*/ 4838699 w 5814396"/>
              <a:gd name="connsiteY13" fmla="*/ 66675 h 3486426"/>
              <a:gd name="connsiteX14" fmla="*/ 4886324 w 5814396"/>
              <a:gd name="connsiteY14" fmla="*/ 1285876 h 3486426"/>
              <a:gd name="connsiteX15" fmla="*/ 5119888 w 5814396"/>
              <a:gd name="connsiteY15" fmla="*/ 1310499 h 3486426"/>
              <a:gd name="connsiteX16" fmla="*/ 5047498 w 5814396"/>
              <a:gd name="connsiteY16" fmla="*/ 63812 h 3486426"/>
              <a:gd name="connsiteX17" fmla="*/ 5814396 w 5814396"/>
              <a:gd name="connsiteY17" fmla="*/ 54287 h 3486426"/>
              <a:gd name="connsiteX18" fmla="*/ 5785821 w 5814396"/>
              <a:gd name="connsiteY18" fmla="*/ 1323562 h 3486426"/>
              <a:gd name="connsiteX19" fmla="*/ 4832232 w 5814396"/>
              <a:gd name="connsiteY19" fmla="*/ 2184622 h 3486426"/>
              <a:gd name="connsiteX20" fmla="*/ 4876863 w 5814396"/>
              <a:gd name="connsiteY20" fmla="*/ 2123934 h 3486426"/>
              <a:gd name="connsiteX21" fmla="*/ 4845296 w 5814396"/>
              <a:gd name="connsiteY21" fmla="*/ 2119307 h 3486426"/>
              <a:gd name="connsiteX22" fmla="*/ 4884484 w 5814396"/>
              <a:gd name="connsiteY22" fmla="*/ 3373342 h 3486426"/>
              <a:gd name="connsiteX23" fmla="*/ 4035398 w 5814396"/>
              <a:gd name="connsiteY23" fmla="*/ 3386404 h 3486426"/>
              <a:gd name="connsiteX24" fmla="*/ 4061524 w 5814396"/>
              <a:gd name="connsiteY24" fmla="*/ 2132370 h 3486426"/>
              <a:gd name="connsiteX25" fmla="*/ 3826393 w 5814396"/>
              <a:gd name="connsiteY25" fmla="*/ 2171559 h 3486426"/>
              <a:gd name="connsiteX26" fmla="*/ 3839456 w 5814396"/>
              <a:gd name="connsiteY26" fmla="*/ 3360279 h 3486426"/>
              <a:gd name="connsiteX27" fmla="*/ 3016496 w 5814396"/>
              <a:gd name="connsiteY27" fmla="*/ 3373342 h 3486426"/>
              <a:gd name="connsiteX28" fmla="*/ 3055684 w 5814396"/>
              <a:gd name="connsiteY28" fmla="*/ 2171559 h 3486426"/>
              <a:gd name="connsiteX29" fmla="*/ 1769264 w 5814396"/>
              <a:gd name="connsiteY29" fmla="*/ 2140535 h 3486426"/>
              <a:gd name="connsiteX30" fmla="*/ 1766816 w 5814396"/>
              <a:gd name="connsiteY30" fmla="*/ 3403005 h 3486426"/>
              <a:gd name="connsiteX31" fmla="*/ 1045093 w 5814396"/>
              <a:gd name="connsiteY31" fmla="*/ 3440017 h 3486426"/>
              <a:gd name="connsiteX32" fmla="*/ 1009650 w 5814396"/>
              <a:gd name="connsiteY32" fmla="*/ 2181225 h 3486426"/>
              <a:gd name="connsiteX33" fmla="*/ 761999 w 5814396"/>
              <a:gd name="connsiteY33" fmla="*/ 2162176 h 3486426"/>
              <a:gd name="connsiteX34" fmla="*/ 752474 w 5814396"/>
              <a:gd name="connsiteY34" fmla="*/ 3467101 h 3486426"/>
              <a:gd name="connsiteX35" fmla="*/ 0 w 5814396"/>
              <a:gd name="connsiteY35" fmla="*/ 3486151 h 3486426"/>
              <a:gd name="connsiteX36" fmla="*/ 16393 w 5814396"/>
              <a:gd name="connsiteY36" fmla="*/ 2135908 h 3486426"/>
              <a:gd name="connsiteX37" fmla="*/ 4845296 w 5814396"/>
              <a:gd name="connsiteY37" fmla="*/ 2132370 h 3486426"/>
              <a:gd name="connsiteX38" fmla="*/ 5789359 w 5814396"/>
              <a:gd name="connsiteY38" fmla="*/ 1297436 h 3486426"/>
              <a:gd name="connsiteX39" fmla="*/ 1170278 w 5814396"/>
              <a:gd name="connsiteY39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2859741 w 5814396"/>
              <a:gd name="connsiteY5" fmla="*/ 1361662 h 3486426"/>
              <a:gd name="connsiteX6" fmla="*/ 3068747 w 5814396"/>
              <a:gd name="connsiteY6" fmla="*/ 1296347 h 3486426"/>
              <a:gd name="connsiteX7" fmla="*/ 3029558 w 5814396"/>
              <a:gd name="connsiteY7" fmla="*/ 42313 h 3486426"/>
              <a:gd name="connsiteX8" fmla="*/ 3865581 w 5814396"/>
              <a:gd name="connsiteY8" fmla="*/ 16187 h 3486426"/>
              <a:gd name="connsiteX9" fmla="*/ 3852518 w 5814396"/>
              <a:gd name="connsiteY9" fmla="*/ 1310499 h 3486426"/>
              <a:gd name="connsiteX10" fmla="*/ 4067174 w 5814396"/>
              <a:gd name="connsiteY10" fmla="*/ 1314450 h 3486426"/>
              <a:gd name="connsiteX11" fmla="*/ 4038599 w 5814396"/>
              <a:gd name="connsiteY11" fmla="*/ 0 h 3486426"/>
              <a:gd name="connsiteX12" fmla="*/ 4838699 w 5814396"/>
              <a:gd name="connsiteY12" fmla="*/ 66675 h 3486426"/>
              <a:gd name="connsiteX13" fmla="*/ 4886324 w 5814396"/>
              <a:gd name="connsiteY13" fmla="*/ 1285876 h 3486426"/>
              <a:gd name="connsiteX14" fmla="*/ 5119888 w 5814396"/>
              <a:gd name="connsiteY14" fmla="*/ 1310499 h 3486426"/>
              <a:gd name="connsiteX15" fmla="*/ 5047498 w 5814396"/>
              <a:gd name="connsiteY15" fmla="*/ 63812 h 3486426"/>
              <a:gd name="connsiteX16" fmla="*/ 5814396 w 5814396"/>
              <a:gd name="connsiteY16" fmla="*/ 54287 h 3486426"/>
              <a:gd name="connsiteX17" fmla="*/ 5785821 w 5814396"/>
              <a:gd name="connsiteY17" fmla="*/ 1323562 h 3486426"/>
              <a:gd name="connsiteX18" fmla="*/ 4832232 w 5814396"/>
              <a:gd name="connsiteY18" fmla="*/ 2184622 h 3486426"/>
              <a:gd name="connsiteX19" fmla="*/ 4876863 w 5814396"/>
              <a:gd name="connsiteY19" fmla="*/ 2123934 h 3486426"/>
              <a:gd name="connsiteX20" fmla="*/ 4845296 w 5814396"/>
              <a:gd name="connsiteY20" fmla="*/ 2119307 h 3486426"/>
              <a:gd name="connsiteX21" fmla="*/ 4884484 w 5814396"/>
              <a:gd name="connsiteY21" fmla="*/ 3373342 h 3486426"/>
              <a:gd name="connsiteX22" fmla="*/ 4035398 w 5814396"/>
              <a:gd name="connsiteY22" fmla="*/ 3386404 h 3486426"/>
              <a:gd name="connsiteX23" fmla="*/ 4061524 w 5814396"/>
              <a:gd name="connsiteY23" fmla="*/ 2132370 h 3486426"/>
              <a:gd name="connsiteX24" fmla="*/ 3826393 w 5814396"/>
              <a:gd name="connsiteY24" fmla="*/ 2171559 h 3486426"/>
              <a:gd name="connsiteX25" fmla="*/ 3839456 w 5814396"/>
              <a:gd name="connsiteY25" fmla="*/ 3360279 h 3486426"/>
              <a:gd name="connsiteX26" fmla="*/ 3016496 w 5814396"/>
              <a:gd name="connsiteY26" fmla="*/ 3373342 h 3486426"/>
              <a:gd name="connsiteX27" fmla="*/ 3055684 w 5814396"/>
              <a:gd name="connsiteY27" fmla="*/ 2171559 h 3486426"/>
              <a:gd name="connsiteX28" fmla="*/ 1769264 w 5814396"/>
              <a:gd name="connsiteY28" fmla="*/ 2140535 h 3486426"/>
              <a:gd name="connsiteX29" fmla="*/ 1766816 w 5814396"/>
              <a:gd name="connsiteY29" fmla="*/ 3403005 h 3486426"/>
              <a:gd name="connsiteX30" fmla="*/ 1045093 w 5814396"/>
              <a:gd name="connsiteY30" fmla="*/ 3440017 h 3486426"/>
              <a:gd name="connsiteX31" fmla="*/ 1009650 w 5814396"/>
              <a:gd name="connsiteY31" fmla="*/ 2181225 h 3486426"/>
              <a:gd name="connsiteX32" fmla="*/ 761999 w 5814396"/>
              <a:gd name="connsiteY32" fmla="*/ 2162176 h 3486426"/>
              <a:gd name="connsiteX33" fmla="*/ 752474 w 5814396"/>
              <a:gd name="connsiteY33" fmla="*/ 3467101 h 3486426"/>
              <a:gd name="connsiteX34" fmla="*/ 0 w 5814396"/>
              <a:gd name="connsiteY34" fmla="*/ 3486151 h 3486426"/>
              <a:gd name="connsiteX35" fmla="*/ 16393 w 5814396"/>
              <a:gd name="connsiteY35" fmla="*/ 2135908 h 3486426"/>
              <a:gd name="connsiteX36" fmla="*/ 4845296 w 5814396"/>
              <a:gd name="connsiteY36" fmla="*/ 2132370 h 3486426"/>
              <a:gd name="connsiteX37" fmla="*/ 5789359 w 5814396"/>
              <a:gd name="connsiteY37" fmla="*/ 1297436 h 3486426"/>
              <a:gd name="connsiteX38" fmla="*/ 1170278 w 5814396"/>
              <a:gd name="connsiteY38" fmla="*/ 1296347 h 3486426"/>
              <a:gd name="connsiteX0" fmla="*/ 1082312 w 5840730"/>
              <a:gd name="connsiteY0" fmla="*/ 1313492 h 3486426"/>
              <a:gd name="connsiteX1" fmla="*/ 0 w 5840730"/>
              <a:gd name="connsiteY1" fmla="*/ 48300 h 3486426"/>
              <a:gd name="connsiteX2" fmla="*/ 1899285 w 5840730"/>
              <a:gd name="connsiteY2" fmla="*/ 76875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11966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1899285 w 5840730"/>
              <a:gd name="connsiteY2" fmla="*/ 76875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11966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1899285 w 5840730"/>
              <a:gd name="connsiteY2" fmla="*/ 76875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727710 w 5840730"/>
              <a:gd name="connsiteY2" fmla="*/ 29250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727710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1970042 w 5840730"/>
              <a:gd name="connsiteY7" fmla="*/ 13738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2047331 w 5840730"/>
              <a:gd name="connsiteY6" fmla="*/ 1334447 h 3486426"/>
              <a:gd name="connsiteX7" fmla="*/ 1970042 w 5840730"/>
              <a:gd name="connsiteY7" fmla="*/ 13738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2047331 w 5840730"/>
              <a:gd name="connsiteY6" fmla="*/ 1334447 h 3486426"/>
              <a:gd name="connsiteX7" fmla="*/ 1970042 w 5840730"/>
              <a:gd name="connsiteY7" fmla="*/ 13738 h 3486426"/>
              <a:gd name="connsiteX8" fmla="*/ 3891915 w 5840730"/>
              <a:gd name="connsiteY8" fmla="*/ 16187 h 3486426"/>
              <a:gd name="connsiteX9" fmla="*/ 2831102 w 5840730"/>
              <a:gd name="connsiteY9" fmla="*/ 1300974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064933 w 5840730"/>
              <a:gd name="connsiteY11" fmla="*/ 2863 h 3489289"/>
              <a:gd name="connsiteX12" fmla="*/ 4865033 w 5840730"/>
              <a:gd name="connsiteY12" fmla="*/ 69538 h 3489289"/>
              <a:gd name="connsiteX13" fmla="*/ 4912658 w 5840730"/>
              <a:gd name="connsiteY13" fmla="*/ 1288739 h 3489289"/>
              <a:gd name="connsiteX14" fmla="*/ 5146222 w 5840730"/>
              <a:gd name="connsiteY14" fmla="*/ 1313362 h 3489289"/>
              <a:gd name="connsiteX15" fmla="*/ 5073832 w 5840730"/>
              <a:gd name="connsiteY15" fmla="*/ 66675 h 3489289"/>
              <a:gd name="connsiteX16" fmla="*/ 5840730 w 5840730"/>
              <a:gd name="connsiteY16" fmla="*/ 57150 h 3489289"/>
              <a:gd name="connsiteX17" fmla="*/ 5812155 w 5840730"/>
              <a:gd name="connsiteY17" fmla="*/ 1326425 h 3489289"/>
              <a:gd name="connsiteX18" fmla="*/ 4858566 w 5840730"/>
              <a:gd name="connsiteY18" fmla="*/ 2187485 h 3489289"/>
              <a:gd name="connsiteX19" fmla="*/ 4903197 w 5840730"/>
              <a:gd name="connsiteY19" fmla="*/ 2126797 h 3489289"/>
              <a:gd name="connsiteX20" fmla="*/ 4871630 w 5840730"/>
              <a:gd name="connsiteY20" fmla="*/ 2122170 h 3489289"/>
              <a:gd name="connsiteX21" fmla="*/ 4910818 w 5840730"/>
              <a:gd name="connsiteY21" fmla="*/ 3376205 h 3489289"/>
              <a:gd name="connsiteX22" fmla="*/ 4061732 w 5840730"/>
              <a:gd name="connsiteY22" fmla="*/ 3389267 h 3489289"/>
              <a:gd name="connsiteX23" fmla="*/ 4087858 w 5840730"/>
              <a:gd name="connsiteY23" fmla="*/ 2135233 h 3489289"/>
              <a:gd name="connsiteX24" fmla="*/ 3852727 w 5840730"/>
              <a:gd name="connsiteY24" fmla="*/ 2174422 h 3489289"/>
              <a:gd name="connsiteX25" fmla="*/ 3865790 w 5840730"/>
              <a:gd name="connsiteY25" fmla="*/ 3363142 h 3489289"/>
              <a:gd name="connsiteX26" fmla="*/ 3042830 w 5840730"/>
              <a:gd name="connsiteY26" fmla="*/ 3376205 h 3489289"/>
              <a:gd name="connsiteX27" fmla="*/ 3082018 w 5840730"/>
              <a:gd name="connsiteY27" fmla="*/ 2174422 h 3489289"/>
              <a:gd name="connsiteX28" fmla="*/ 1795598 w 5840730"/>
              <a:gd name="connsiteY28" fmla="*/ 2143398 h 3489289"/>
              <a:gd name="connsiteX29" fmla="*/ 1793150 w 5840730"/>
              <a:gd name="connsiteY29" fmla="*/ 3405868 h 3489289"/>
              <a:gd name="connsiteX30" fmla="*/ 1071427 w 5840730"/>
              <a:gd name="connsiteY30" fmla="*/ 3442880 h 3489289"/>
              <a:gd name="connsiteX31" fmla="*/ 1035984 w 5840730"/>
              <a:gd name="connsiteY31" fmla="*/ 2184088 h 3489289"/>
              <a:gd name="connsiteX32" fmla="*/ 788333 w 5840730"/>
              <a:gd name="connsiteY32" fmla="*/ 2165039 h 3489289"/>
              <a:gd name="connsiteX33" fmla="*/ 778808 w 5840730"/>
              <a:gd name="connsiteY33" fmla="*/ 3469964 h 3489289"/>
              <a:gd name="connsiteX34" fmla="*/ 26334 w 5840730"/>
              <a:gd name="connsiteY34" fmla="*/ 3489014 h 3489289"/>
              <a:gd name="connsiteX35" fmla="*/ 42727 w 5840730"/>
              <a:gd name="connsiteY35" fmla="*/ 2138771 h 3489289"/>
              <a:gd name="connsiteX36" fmla="*/ 4871630 w 5840730"/>
              <a:gd name="connsiteY36" fmla="*/ 2135233 h 3489289"/>
              <a:gd name="connsiteX37" fmla="*/ 5815693 w 5840730"/>
              <a:gd name="connsiteY37" fmla="*/ 1300299 h 3489289"/>
              <a:gd name="connsiteX38" fmla="*/ 701312 w 5840730"/>
              <a:gd name="connsiteY38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865033 w 5840730"/>
              <a:gd name="connsiteY11" fmla="*/ 69538 h 3489289"/>
              <a:gd name="connsiteX12" fmla="*/ 4912658 w 5840730"/>
              <a:gd name="connsiteY12" fmla="*/ 1288739 h 3489289"/>
              <a:gd name="connsiteX13" fmla="*/ 5146222 w 5840730"/>
              <a:gd name="connsiteY13" fmla="*/ 1313362 h 3489289"/>
              <a:gd name="connsiteX14" fmla="*/ 5073832 w 5840730"/>
              <a:gd name="connsiteY14" fmla="*/ 66675 h 3489289"/>
              <a:gd name="connsiteX15" fmla="*/ 5840730 w 5840730"/>
              <a:gd name="connsiteY15" fmla="*/ 57150 h 3489289"/>
              <a:gd name="connsiteX16" fmla="*/ 5812155 w 5840730"/>
              <a:gd name="connsiteY16" fmla="*/ 1326425 h 3489289"/>
              <a:gd name="connsiteX17" fmla="*/ 4858566 w 5840730"/>
              <a:gd name="connsiteY17" fmla="*/ 2187485 h 3489289"/>
              <a:gd name="connsiteX18" fmla="*/ 4903197 w 5840730"/>
              <a:gd name="connsiteY18" fmla="*/ 2126797 h 3489289"/>
              <a:gd name="connsiteX19" fmla="*/ 4871630 w 5840730"/>
              <a:gd name="connsiteY19" fmla="*/ 2122170 h 3489289"/>
              <a:gd name="connsiteX20" fmla="*/ 4910818 w 5840730"/>
              <a:gd name="connsiteY20" fmla="*/ 3376205 h 3489289"/>
              <a:gd name="connsiteX21" fmla="*/ 4061732 w 5840730"/>
              <a:gd name="connsiteY21" fmla="*/ 3389267 h 3489289"/>
              <a:gd name="connsiteX22" fmla="*/ 4087858 w 5840730"/>
              <a:gd name="connsiteY22" fmla="*/ 2135233 h 3489289"/>
              <a:gd name="connsiteX23" fmla="*/ 3852727 w 5840730"/>
              <a:gd name="connsiteY23" fmla="*/ 2174422 h 3489289"/>
              <a:gd name="connsiteX24" fmla="*/ 3865790 w 5840730"/>
              <a:gd name="connsiteY24" fmla="*/ 3363142 h 3489289"/>
              <a:gd name="connsiteX25" fmla="*/ 3042830 w 5840730"/>
              <a:gd name="connsiteY25" fmla="*/ 3376205 h 3489289"/>
              <a:gd name="connsiteX26" fmla="*/ 3082018 w 5840730"/>
              <a:gd name="connsiteY26" fmla="*/ 2174422 h 3489289"/>
              <a:gd name="connsiteX27" fmla="*/ 1795598 w 5840730"/>
              <a:gd name="connsiteY27" fmla="*/ 2143398 h 3489289"/>
              <a:gd name="connsiteX28" fmla="*/ 1793150 w 5840730"/>
              <a:gd name="connsiteY28" fmla="*/ 3405868 h 3489289"/>
              <a:gd name="connsiteX29" fmla="*/ 1071427 w 5840730"/>
              <a:gd name="connsiteY29" fmla="*/ 3442880 h 3489289"/>
              <a:gd name="connsiteX30" fmla="*/ 1035984 w 5840730"/>
              <a:gd name="connsiteY30" fmla="*/ 2184088 h 3489289"/>
              <a:gd name="connsiteX31" fmla="*/ 788333 w 5840730"/>
              <a:gd name="connsiteY31" fmla="*/ 2165039 h 3489289"/>
              <a:gd name="connsiteX32" fmla="*/ 778808 w 5840730"/>
              <a:gd name="connsiteY32" fmla="*/ 3469964 h 3489289"/>
              <a:gd name="connsiteX33" fmla="*/ 26334 w 5840730"/>
              <a:gd name="connsiteY33" fmla="*/ 3489014 h 3489289"/>
              <a:gd name="connsiteX34" fmla="*/ 42727 w 5840730"/>
              <a:gd name="connsiteY34" fmla="*/ 2138771 h 3489289"/>
              <a:gd name="connsiteX35" fmla="*/ 4871630 w 5840730"/>
              <a:gd name="connsiteY35" fmla="*/ 2135233 h 3489289"/>
              <a:gd name="connsiteX36" fmla="*/ 5815693 w 5840730"/>
              <a:gd name="connsiteY36" fmla="*/ 1300299 h 3489289"/>
              <a:gd name="connsiteX37" fmla="*/ 701312 w 5840730"/>
              <a:gd name="connsiteY37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1795598 w 5840730"/>
              <a:gd name="connsiteY26" fmla="*/ 2143398 h 3489289"/>
              <a:gd name="connsiteX27" fmla="*/ 1793150 w 5840730"/>
              <a:gd name="connsiteY27" fmla="*/ 3405868 h 3489289"/>
              <a:gd name="connsiteX28" fmla="*/ 1071427 w 5840730"/>
              <a:gd name="connsiteY28" fmla="*/ 3442880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1795598 w 5840730"/>
              <a:gd name="connsiteY26" fmla="*/ 2143398 h 3489289"/>
              <a:gd name="connsiteX27" fmla="*/ 2869475 w 5840730"/>
              <a:gd name="connsiteY27" fmla="*/ 3396343 h 3489289"/>
              <a:gd name="connsiteX28" fmla="*/ 1071427 w 5840730"/>
              <a:gd name="connsiteY28" fmla="*/ 3442880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1071427 w 5840730"/>
              <a:gd name="connsiteY28" fmla="*/ 3442880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2100127 w 5840730"/>
              <a:gd name="connsiteY28" fmla="*/ 3433355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2100127 w 5840730"/>
              <a:gd name="connsiteY28" fmla="*/ 3433355 h 3489289"/>
              <a:gd name="connsiteX29" fmla="*/ 2020234 w 5840730"/>
              <a:gd name="connsiteY29" fmla="*/ 215233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2100127 w 5840730"/>
              <a:gd name="connsiteY28" fmla="*/ 3433355 h 3489289"/>
              <a:gd name="connsiteX29" fmla="*/ 2020234 w 5840730"/>
              <a:gd name="connsiteY29" fmla="*/ 215233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5469733 w 5840730"/>
              <a:gd name="connsiteY16" fmla="*/ 1633367 h 3489289"/>
              <a:gd name="connsiteX17" fmla="*/ 4858566 w 5840730"/>
              <a:gd name="connsiteY17" fmla="*/ 2187485 h 3489289"/>
              <a:gd name="connsiteX18" fmla="*/ 4903197 w 5840730"/>
              <a:gd name="connsiteY18" fmla="*/ 2126797 h 3489289"/>
              <a:gd name="connsiteX19" fmla="*/ 4871630 w 5840730"/>
              <a:gd name="connsiteY19" fmla="*/ 2122170 h 3489289"/>
              <a:gd name="connsiteX20" fmla="*/ 4910818 w 5840730"/>
              <a:gd name="connsiteY20" fmla="*/ 3376205 h 3489289"/>
              <a:gd name="connsiteX21" fmla="*/ 4061732 w 5840730"/>
              <a:gd name="connsiteY21" fmla="*/ 3389267 h 3489289"/>
              <a:gd name="connsiteX22" fmla="*/ 4087858 w 5840730"/>
              <a:gd name="connsiteY22" fmla="*/ 2135233 h 3489289"/>
              <a:gd name="connsiteX23" fmla="*/ 3852727 w 5840730"/>
              <a:gd name="connsiteY23" fmla="*/ 2174422 h 3489289"/>
              <a:gd name="connsiteX24" fmla="*/ 3865790 w 5840730"/>
              <a:gd name="connsiteY24" fmla="*/ 3363142 h 3489289"/>
              <a:gd name="connsiteX25" fmla="*/ 3042830 w 5840730"/>
              <a:gd name="connsiteY25" fmla="*/ 3376205 h 3489289"/>
              <a:gd name="connsiteX26" fmla="*/ 3082018 w 5840730"/>
              <a:gd name="connsiteY26" fmla="*/ 2174422 h 3489289"/>
              <a:gd name="connsiteX27" fmla="*/ 2852873 w 5840730"/>
              <a:gd name="connsiteY27" fmla="*/ 2133873 h 3489289"/>
              <a:gd name="connsiteX28" fmla="*/ 2869475 w 5840730"/>
              <a:gd name="connsiteY28" fmla="*/ 3396343 h 3489289"/>
              <a:gd name="connsiteX29" fmla="*/ 2100127 w 5840730"/>
              <a:gd name="connsiteY29" fmla="*/ 3433355 h 3489289"/>
              <a:gd name="connsiteX30" fmla="*/ 2020234 w 5840730"/>
              <a:gd name="connsiteY30" fmla="*/ 2152338 h 3489289"/>
              <a:gd name="connsiteX31" fmla="*/ 788333 w 5840730"/>
              <a:gd name="connsiteY31" fmla="*/ 2165039 h 3489289"/>
              <a:gd name="connsiteX32" fmla="*/ 778808 w 5840730"/>
              <a:gd name="connsiteY32" fmla="*/ 3469964 h 3489289"/>
              <a:gd name="connsiteX33" fmla="*/ 26334 w 5840730"/>
              <a:gd name="connsiteY33" fmla="*/ 3489014 h 3489289"/>
              <a:gd name="connsiteX34" fmla="*/ 42727 w 5840730"/>
              <a:gd name="connsiteY34" fmla="*/ 2138771 h 3489289"/>
              <a:gd name="connsiteX35" fmla="*/ 4871630 w 5840730"/>
              <a:gd name="connsiteY35" fmla="*/ 2135233 h 3489289"/>
              <a:gd name="connsiteX36" fmla="*/ 5815693 w 5840730"/>
              <a:gd name="connsiteY36" fmla="*/ 1300299 h 3489289"/>
              <a:gd name="connsiteX37" fmla="*/ 701312 w 5840730"/>
              <a:gd name="connsiteY37" fmla="*/ 1299210 h 3489289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4858566 w 5865973"/>
              <a:gd name="connsiteY17" fmla="*/ 2187485 h 3500267"/>
              <a:gd name="connsiteX18" fmla="*/ 4903197 w 5865973"/>
              <a:gd name="connsiteY18" fmla="*/ 2126797 h 3500267"/>
              <a:gd name="connsiteX19" fmla="*/ 4871630 w 5865973"/>
              <a:gd name="connsiteY19" fmla="*/ 2122170 h 3500267"/>
              <a:gd name="connsiteX20" fmla="*/ 4910818 w 5865973"/>
              <a:gd name="connsiteY20" fmla="*/ 3376205 h 3500267"/>
              <a:gd name="connsiteX21" fmla="*/ 4061732 w 5865973"/>
              <a:gd name="connsiteY21" fmla="*/ 3389267 h 3500267"/>
              <a:gd name="connsiteX22" fmla="*/ 4087858 w 5865973"/>
              <a:gd name="connsiteY22" fmla="*/ 2135233 h 3500267"/>
              <a:gd name="connsiteX23" fmla="*/ 3852727 w 5865973"/>
              <a:gd name="connsiteY23" fmla="*/ 2174422 h 3500267"/>
              <a:gd name="connsiteX24" fmla="*/ 3865790 w 5865973"/>
              <a:gd name="connsiteY24" fmla="*/ 3363142 h 3500267"/>
              <a:gd name="connsiteX25" fmla="*/ 3042830 w 5865973"/>
              <a:gd name="connsiteY25" fmla="*/ 3376205 h 3500267"/>
              <a:gd name="connsiteX26" fmla="*/ 3082018 w 5865973"/>
              <a:gd name="connsiteY26" fmla="*/ 2174422 h 3500267"/>
              <a:gd name="connsiteX27" fmla="*/ 2852873 w 5865973"/>
              <a:gd name="connsiteY27" fmla="*/ 2133873 h 3500267"/>
              <a:gd name="connsiteX28" fmla="*/ 2869475 w 5865973"/>
              <a:gd name="connsiteY28" fmla="*/ 3396343 h 3500267"/>
              <a:gd name="connsiteX29" fmla="*/ 2100127 w 5865973"/>
              <a:gd name="connsiteY29" fmla="*/ 3433355 h 3500267"/>
              <a:gd name="connsiteX30" fmla="*/ 2020234 w 5865973"/>
              <a:gd name="connsiteY30" fmla="*/ 2152338 h 3500267"/>
              <a:gd name="connsiteX31" fmla="*/ 788333 w 5865973"/>
              <a:gd name="connsiteY31" fmla="*/ 2165039 h 3500267"/>
              <a:gd name="connsiteX32" fmla="*/ 778808 w 5865973"/>
              <a:gd name="connsiteY32" fmla="*/ 3469964 h 3500267"/>
              <a:gd name="connsiteX33" fmla="*/ 26334 w 5865973"/>
              <a:gd name="connsiteY33" fmla="*/ 3489014 h 3500267"/>
              <a:gd name="connsiteX34" fmla="*/ 42727 w 5865973"/>
              <a:gd name="connsiteY34" fmla="*/ 2138771 h 3500267"/>
              <a:gd name="connsiteX35" fmla="*/ 4871630 w 5865973"/>
              <a:gd name="connsiteY35" fmla="*/ 2135233 h 3500267"/>
              <a:gd name="connsiteX36" fmla="*/ 5815693 w 5865973"/>
              <a:gd name="connsiteY36" fmla="*/ 1300299 h 3500267"/>
              <a:gd name="connsiteX37" fmla="*/ 701312 w 5865973"/>
              <a:gd name="connsiteY37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4858566 w 5865973"/>
              <a:gd name="connsiteY17" fmla="*/ 2187485 h 3500267"/>
              <a:gd name="connsiteX18" fmla="*/ 4903197 w 5865973"/>
              <a:gd name="connsiteY18" fmla="*/ 2126797 h 3500267"/>
              <a:gd name="connsiteX19" fmla="*/ 4871630 w 5865973"/>
              <a:gd name="connsiteY19" fmla="*/ 2122170 h 3500267"/>
              <a:gd name="connsiteX20" fmla="*/ 4910818 w 5865973"/>
              <a:gd name="connsiteY20" fmla="*/ 3376205 h 3500267"/>
              <a:gd name="connsiteX21" fmla="*/ 4061732 w 5865973"/>
              <a:gd name="connsiteY21" fmla="*/ 3389267 h 3500267"/>
              <a:gd name="connsiteX22" fmla="*/ 4087858 w 5865973"/>
              <a:gd name="connsiteY22" fmla="*/ 2135233 h 3500267"/>
              <a:gd name="connsiteX23" fmla="*/ 3852727 w 5865973"/>
              <a:gd name="connsiteY23" fmla="*/ 2174422 h 3500267"/>
              <a:gd name="connsiteX24" fmla="*/ 3865790 w 5865973"/>
              <a:gd name="connsiteY24" fmla="*/ 3363142 h 3500267"/>
              <a:gd name="connsiteX25" fmla="*/ 3042830 w 5865973"/>
              <a:gd name="connsiteY25" fmla="*/ 3376205 h 3500267"/>
              <a:gd name="connsiteX26" fmla="*/ 3082018 w 5865973"/>
              <a:gd name="connsiteY26" fmla="*/ 2174422 h 3500267"/>
              <a:gd name="connsiteX27" fmla="*/ 2852873 w 5865973"/>
              <a:gd name="connsiteY27" fmla="*/ 2133873 h 3500267"/>
              <a:gd name="connsiteX28" fmla="*/ 2869475 w 5865973"/>
              <a:gd name="connsiteY28" fmla="*/ 3396343 h 3500267"/>
              <a:gd name="connsiteX29" fmla="*/ 2100127 w 5865973"/>
              <a:gd name="connsiteY29" fmla="*/ 3433355 h 3500267"/>
              <a:gd name="connsiteX30" fmla="*/ 2020234 w 5865973"/>
              <a:gd name="connsiteY30" fmla="*/ 2152338 h 3500267"/>
              <a:gd name="connsiteX31" fmla="*/ 788333 w 5865973"/>
              <a:gd name="connsiteY31" fmla="*/ 2165039 h 3500267"/>
              <a:gd name="connsiteX32" fmla="*/ 778808 w 5865973"/>
              <a:gd name="connsiteY32" fmla="*/ 3469964 h 3500267"/>
              <a:gd name="connsiteX33" fmla="*/ 26334 w 5865973"/>
              <a:gd name="connsiteY33" fmla="*/ 3489014 h 3500267"/>
              <a:gd name="connsiteX34" fmla="*/ 42727 w 5865973"/>
              <a:gd name="connsiteY34" fmla="*/ 2138771 h 3500267"/>
              <a:gd name="connsiteX35" fmla="*/ 4871630 w 5865973"/>
              <a:gd name="connsiteY35" fmla="*/ 2135233 h 3500267"/>
              <a:gd name="connsiteX36" fmla="*/ 5317333 w 5865973"/>
              <a:gd name="connsiteY36" fmla="*/ 1740047 h 3500267"/>
              <a:gd name="connsiteX37" fmla="*/ 5815693 w 5865973"/>
              <a:gd name="connsiteY37" fmla="*/ 1300299 h 3500267"/>
              <a:gd name="connsiteX38" fmla="*/ 701312 w 5865973"/>
              <a:gd name="connsiteY38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4858566 w 5865973"/>
              <a:gd name="connsiteY17" fmla="*/ 2187485 h 3500267"/>
              <a:gd name="connsiteX18" fmla="*/ 4903197 w 5865973"/>
              <a:gd name="connsiteY18" fmla="*/ 2126797 h 3500267"/>
              <a:gd name="connsiteX19" fmla="*/ 4871630 w 5865973"/>
              <a:gd name="connsiteY19" fmla="*/ 2122170 h 3500267"/>
              <a:gd name="connsiteX20" fmla="*/ 4910818 w 5865973"/>
              <a:gd name="connsiteY20" fmla="*/ 3376205 h 3500267"/>
              <a:gd name="connsiteX21" fmla="*/ 4061732 w 5865973"/>
              <a:gd name="connsiteY21" fmla="*/ 3389267 h 3500267"/>
              <a:gd name="connsiteX22" fmla="*/ 4087858 w 5865973"/>
              <a:gd name="connsiteY22" fmla="*/ 2135233 h 3500267"/>
              <a:gd name="connsiteX23" fmla="*/ 3852727 w 5865973"/>
              <a:gd name="connsiteY23" fmla="*/ 2174422 h 3500267"/>
              <a:gd name="connsiteX24" fmla="*/ 3865790 w 5865973"/>
              <a:gd name="connsiteY24" fmla="*/ 3363142 h 3500267"/>
              <a:gd name="connsiteX25" fmla="*/ 3042830 w 5865973"/>
              <a:gd name="connsiteY25" fmla="*/ 3376205 h 3500267"/>
              <a:gd name="connsiteX26" fmla="*/ 3082018 w 5865973"/>
              <a:gd name="connsiteY26" fmla="*/ 2174422 h 3500267"/>
              <a:gd name="connsiteX27" fmla="*/ 2852873 w 5865973"/>
              <a:gd name="connsiteY27" fmla="*/ 2133873 h 3500267"/>
              <a:gd name="connsiteX28" fmla="*/ 2869475 w 5865973"/>
              <a:gd name="connsiteY28" fmla="*/ 3396343 h 3500267"/>
              <a:gd name="connsiteX29" fmla="*/ 2100127 w 5865973"/>
              <a:gd name="connsiteY29" fmla="*/ 3433355 h 3500267"/>
              <a:gd name="connsiteX30" fmla="*/ 2020234 w 5865973"/>
              <a:gd name="connsiteY30" fmla="*/ 2152338 h 3500267"/>
              <a:gd name="connsiteX31" fmla="*/ 788333 w 5865973"/>
              <a:gd name="connsiteY31" fmla="*/ 2165039 h 3500267"/>
              <a:gd name="connsiteX32" fmla="*/ 778808 w 5865973"/>
              <a:gd name="connsiteY32" fmla="*/ 3469964 h 3500267"/>
              <a:gd name="connsiteX33" fmla="*/ 26334 w 5865973"/>
              <a:gd name="connsiteY33" fmla="*/ 3489014 h 3500267"/>
              <a:gd name="connsiteX34" fmla="*/ 42727 w 5865973"/>
              <a:gd name="connsiteY34" fmla="*/ 2138771 h 3500267"/>
              <a:gd name="connsiteX35" fmla="*/ 4871630 w 5865973"/>
              <a:gd name="connsiteY35" fmla="*/ 2135233 h 3500267"/>
              <a:gd name="connsiteX36" fmla="*/ 5835493 w 5865973"/>
              <a:gd name="connsiteY36" fmla="*/ 2128667 h 3500267"/>
              <a:gd name="connsiteX37" fmla="*/ 5815693 w 5865973"/>
              <a:gd name="connsiteY37" fmla="*/ 1300299 h 3500267"/>
              <a:gd name="connsiteX38" fmla="*/ 701312 w 5865973"/>
              <a:gd name="connsiteY38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309713 w 5865973"/>
              <a:gd name="connsiteY17" fmla="*/ 2768747 h 3500267"/>
              <a:gd name="connsiteX18" fmla="*/ 4858566 w 5865973"/>
              <a:gd name="connsiteY18" fmla="*/ 2187485 h 3500267"/>
              <a:gd name="connsiteX19" fmla="*/ 4903197 w 5865973"/>
              <a:gd name="connsiteY19" fmla="*/ 2126797 h 3500267"/>
              <a:gd name="connsiteX20" fmla="*/ 4871630 w 5865973"/>
              <a:gd name="connsiteY20" fmla="*/ 2122170 h 3500267"/>
              <a:gd name="connsiteX21" fmla="*/ 4910818 w 5865973"/>
              <a:gd name="connsiteY21" fmla="*/ 3376205 h 3500267"/>
              <a:gd name="connsiteX22" fmla="*/ 4061732 w 5865973"/>
              <a:gd name="connsiteY22" fmla="*/ 3389267 h 3500267"/>
              <a:gd name="connsiteX23" fmla="*/ 4087858 w 5865973"/>
              <a:gd name="connsiteY23" fmla="*/ 2135233 h 3500267"/>
              <a:gd name="connsiteX24" fmla="*/ 3852727 w 5865973"/>
              <a:gd name="connsiteY24" fmla="*/ 2174422 h 3500267"/>
              <a:gd name="connsiteX25" fmla="*/ 3865790 w 5865973"/>
              <a:gd name="connsiteY25" fmla="*/ 3363142 h 3500267"/>
              <a:gd name="connsiteX26" fmla="*/ 3042830 w 5865973"/>
              <a:gd name="connsiteY26" fmla="*/ 3376205 h 3500267"/>
              <a:gd name="connsiteX27" fmla="*/ 3082018 w 5865973"/>
              <a:gd name="connsiteY27" fmla="*/ 2174422 h 3500267"/>
              <a:gd name="connsiteX28" fmla="*/ 2852873 w 5865973"/>
              <a:gd name="connsiteY28" fmla="*/ 2133873 h 3500267"/>
              <a:gd name="connsiteX29" fmla="*/ 2869475 w 5865973"/>
              <a:gd name="connsiteY29" fmla="*/ 3396343 h 3500267"/>
              <a:gd name="connsiteX30" fmla="*/ 2100127 w 5865973"/>
              <a:gd name="connsiteY30" fmla="*/ 3433355 h 3500267"/>
              <a:gd name="connsiteX31" fmla="*/ 2020234 w 5865973"/>
              <a:gd name="connsiteY31" fmla="*/ 2152338 h 3500267"/>
              <a:gd name="connsiteX32" fmla="*/ 788333 w 5865973"/>
              <a:gd name="connsiteY32" fmla="*/ 2165039 h 3500267"/>
              <a:gd name="connsiteX33" fmla="*/ 778808 w 5865973"/>
              <a:gd name="connsiteY33" fmla="*/ 3469964 h 3500267"/>
              <a:gd name="connsiteX34" fmla="*/ 26334 w 5865973"/>
              <a:gd name="connsiteY34" fmla="*/ 3489014 h 3500267"/>
              <a:gd name="connsiteX35" fmla="*/ 42727 w 5865973"/>
              <a:gd name="connsiteY35" fmla="*/ 2138771 h 3500267"/>
              <a:gd name="connsiteX36" fmla="*/ 4871630 w 5865973"/>
              <a:gd name="connsiteY36" fmla="*/ 2135233 h 3500267"/>
              <a:gd name="connsiteX37" fmla="*/ 5835493 w 5865973"/>
              <a:gd name="connsiteY37" fmla="*/ 2128667 h 3500267"/>
              <a:gd name="connsiteX38" fmla="*/ 5815693 w 5865973"/>
              <a:gd name="connsiteY38" fmla="*/ 1300299 h 3500267"/>
              <a:gd name="connsiteX39" fmla="*/ 701312 w 5865973"/>
              <a:gd name="connsiteY39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347813 w 5865973"/>
              <a:gd name="connsiteY17" fmla="*/ 2814467 h 3500267"/>
              <a:gd name="connsiteX18" fmla="*/ 5309713 w 5865973"/>
              <a:gd name="connsiteY18" fmla="*/ 2768747 h 3500267"/>
              <a:gd name="connsiteX19" fmla="*/ 4858566 w 5865973"/>
              <a:gd name="connsiteY19" fmla="*/ 2187485 h 3500267"/>
              <a:gd name="connsiteX20" fmla="*/ 4903197 w 5865973"/>
              <a:gd name="connsiteY20" fmla="*/ 2126797 h 3500267"/>
              <a:gd name="connsiteX21" fmla="*/ 4871630 w 5865973"/>
              <a:gd name="connsiteY21" fmla="*/ 2122170 h 3500267"/>
              <a:gd name="connsiteX22" fmla="*/ 4910818 w 5865973"/>
              <a:gd name="connsiteY22" fmla="*/ 3376205 h 3500267"/>
              <a:gd name="connsiteX23" fmla="*/ 4061732 w 5865973"/>
              <a:gd name="connsiteY23" fmla="*/ 3389267 h 3500267"/>
              <a:gd name="connsiteX24" fmla="*/ 4087858 w 5865973"/>
              <a:gd name="connsiteY24" fmla="*/ 2135233 h 3500267"/>
              <a:gd name="connsiteX25" fmla="*/ 3852727 w 5865973"/>
              <a:gd name="connsiteY25" fmla="*/ 2174422 h 3500267"/>
              <a:gd name="connsiteX26" fmla="*/ 3865790 w 5865973"/>
              <a:gd name="connsiteY26" fmla="*/ 3363142 h 3500267"/>
              <a:gd name="connsiteX27" fmla="*/ 3042830 w 5865973"/>
              <a:gd name="connsiteY27" fmla="*/ 3376205 h 3500267"/>
              <a:gd name="connsiteX28" fmla="*/ 3082018 w 5865973"/>
              <a:gd name="connsiteY28" fmla="*/ 2174422 h 3500267"/>
              <a:gd name="connsiteX29" fmla="*/ 2852873 w 5865973"/>
              <a:gd name="connsiteY29" fmla="*/ 2133873 h 3500267"/>
              <a:gd name="connsiteX30" fmla="*/ 2869475 w 5865973"/>
              <a:gd name="connsiteY30" fmla="*/ 3396343 h 3500267"/>
              <a:gd name="connsiteX31" fmla="*/ 2100127 w 5865973"/>
              <a:gd name="connsiteY31" fmla="*/ 3433355 h 3500267"/>
              <a:gd name="connsiteX32" fmla="*/ 2020234 w 5865973"/>
              <a:gd name="connsiteY32" fmla="*/ 2152338 h 3500267"/>
              <a:gd name="connsiteX33" fmla="*/ 788333 w 5865973"/>
              <a:gd name="connsiteY33" fmla="*/ 2165039 h 3500267"/>
              <a:gd name="connsiteX34" fmla="*/ 778808 w 5865973"/>
              <a:gd name="connsiteY34" fmla="*/ 3469964 h 3500267"/>
              <a:gd name="connsiteX35" fmla="*/ 26334 w 5865973"/>
              <a:gd name="connsiteY35" fmla="*/ 3489014 h 3500267"/>
              <a:gd name="connsiteX36" fmla="*/ 42727 w 5865973"/>
              <a:gd name="connsiteY36" fmla="*/ 2138771 h 3500267"/>
              <a:gd name="connsiteX37" fmla="*/ 4871630 w 5865973"/>
              <a:gd name="connsiteY37" fmla="*/ 2135233 h 3500267"/>
              <a:gd name="connsiteX38" fmla="*/ 5835493 w 5865973"/>
              <a:gd name="connsiteY38" fmla="*/ 2128667 h 3500267"/>
              <a:gd name="connsiteX39" fmla="*/ 5815693 w 5865973"/>
              <a:gd name="connsiteY39" fmla="*/ 1300299 h 3500267"/>
              <a:gd name="connsiteX40" fmla="*/ 701312 w 5865973"/>
              <a:gd name="connsiteY40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347813 w 5865973"/>
              <a:gd name="connsiteY17" fmla="*/ 2814467 h 3500267"/>
              <a:gd name="connsiteX18" fmla="*/ 5050633 w 5865973"/>
              <a:gd name="connsiteY18" fmla="*/ 2151527 h 3500267"/>
              <a:gd name="connsiteX19" fmla="*/ 4858566 w 5865973"/>
              <a:gd name="connsiteY19" fmla="*/ 2187485 h 3500267"/>
              <a:gd name="connsiteX20" fmla="*/ 4903197 w 5865973"/>
              <a:gd name="connsiteY20" fmla="*/ 2126797 h 3500267"/>
              <a:gd name="connsiteX21" fmla="*/ 4871630 w 5865973"/>
              <a:gd name="connsiteY21" fmla="*/ 2122170 h 3500267"/>
              <a:gd name="connsiteX22" fmla="*/ 4910818 w 5865973"/>
              <a:gd name="connsiteY22" fmla="*/ 3376205 h 3500267"/>
              <a:gd name="connsiteX23" fmla="*/ 4061732 w 5865973"/>
              <a:gd name="connsiteY23" fmla="*/ 3389267 h 3500267"/>
              <a:gd name="connsiteX24" fmla="*/ 4087858 w 5865973"/>
              <a:gd name="connsiteY24" fmla="*/ 2135233 h 3500267"/>
              <a:gd name="connsiteX25" fmla="*/ 3852727 w 5865973"/>
              <a:gd name="connsiteY25" fmla="*/ 2174422 h 3500267"/>
              <a:gd name="connsiteX26" fmla="*/ 3865790 w 5865973"/>
              <a:gd name="connsiteY26" fmla="*/ 3363142 h 3500267"/>
              <a:gd name="connsiteX27" fmla="*/ 3042830 w 5865973"/>
              <a:gd name="connsiteY27" fmla="*/ 3376205 h 3500267"/>
              <a:gd name="connsiteX28" fmla="*/ 3082018 w 5865973"/>
              <a:gd name="connsiteY28" fmla="*/ 2174422 h 3500267"/>
              <a:gd name="connsiteX29" fmla="*/ 2852873 w 5865973"/>
              <a:gd name="connsiteY29" fmla="*/ 2133873 h 3500267"/>
              <a:gd name="connsiteX30" fmla="*/ 2869475 w 5865973"/>
              <a:gd name="connsiteY30" fmla="*/ 3396343 h 3500267"/>
              <a:gd name="connsiteX31" fmla="*/ 2100127 w 5865973"/>
              <a:gd name="connsiteY31" fmla="*/ 3433355 h 3500267"/>
              <a:gd name="connsiteX32" fmla="*/ 2020234 w 5865973"/>
              <a:gd name="connsiteY32" fmla="*/ 2152338 h 3500267"/>
              <a:gd name="connsiteX33" fmla="*/ 788333 w 5865973"/>
              <a:gd name="connsiteY33" fmla="*/ 2165039 h 3500267"/>
              <a:gd name="connsiteX34" fmla="*/ 778808 w 5865973"/>
              <a:gd name="connsiteY34" fmla="*/ 3469964 h 3500267"/>
              <a:gd name="connsiteX35" fmla="*/ 26334 w 5865973"/>
              <a:gd name="connsiteY35" fmla="*/ 3489014 h 3500267"/>
              <a:gd name="connsiteX36" fmla="*/ 42727 w 5865973"/>
              <a:gd name="connsiteY36" fmla="*/ 2138771 h 3500267"/>
              <a:gd name="connsiteX37" fmla="*/ 4871630 w 5865973"/>
              <a:gd name="connsiteY37" fmla="*/ 2135233 h 3500267"/>
              <a:gd name="connsiteX38" fmla="*/ 5835493 w 5865973"/>
              <a:gd name="connsiteY38" fmla="*/ 2128667 h 3500267"/>
              <a:gd name="connsiteX39" fmla="*/ 5815693 w 5865973"/>
              <a:gd name="connsiteY39" fmla="*/ 1300299 h 3500267"/>
              <a:gd name="connsiteX40" fmla="*/ 701312 w 5865973"/>
              <a:gd name="connsiteY40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058253 w 5865973"/>
              <a:gd name="connsiteY17" fmla="*/ 3462167 h 3500267"/>
              <a:gd name="connsiteX18" fmla="*/ 5050633 w 5865973"/>
              <a:gd name="connsiteY18" fmla="*/ 2151527 h 3500267"/>
              <a:gd name="connsiteX19" fmla="*/ 4858566 w 5865973"/>
              <a:gd name="connsiteY19" fmla="*/ 2187485 h 3500267"/>
              <a:gd name="connsiteX20" fmla="*/ 4903197 w 5865973"/>
              <a:gd name="connsiteY20" fmla="*/ 2126797 h 3500267"/>
              <a:gd name="connsiteX21" fmla="*/ 4871630 w 5865973"/>
              <a:gd name="connsiteY21" fmla="*/ 2122170 h 3500267"/>
              <a:gd name="connsiteX22" fmla="*/ 4910818 w 5865973"/>
              <a:gd name="connsiteY22" fmla="*/ 3376205 h 3500267"/>
              <a:gd name="connsiteX23" fmla="*/ 4061732 w 5865973"/>
              <a:gd name="connsiteY23" fmla="*/ 3389267 h 3500267"/>
              <a:gd name="connsiteX24" fmla="*/ 4087858 w 5865973"/>
              <a:gd name="connsiteY24" fmla="*/ 2135233 h 3500267"/>
              <a:gd name="connsiteX25" fmla="*/ 3852727 w 5865973"/>
              <a:gd name="connsiteY25" fmla="*/ 2174422 h 3500267"/>
              <a:gd name="connsiteX26" fmla="*/ 3865790 w 5865973"/>
              <a:gd name="connsiteY26" fmla="*/ 3363142 h 3500267"/>
              <a:gd name="connsiteX27" fmla="*/ 3042830 w 5865973"/>
              <a:gd name="connsiteY27" fmla="*/ 3376205 h 3500267"/>
              <a:gd name="connsiteX28" fmla="*/ 3082018 w 5865973"/>
              <a:gd name="connsiteY28" fmla="*/ 2174422 h 3500267"/>
              <a:gd name="connsiteX29" fmla="*/ 2852873 w 5865973"/>
              <a:gd name="connsiteY29" fmla="*/ 2133873 h 3500267"/>
              <a:gd name="connsiteX30" fmla="*/ 2869475 w 5865973"/>
              <a:gd name="connsiteY30" fmla="*/ 3396343 h 3500267"/>
              <a:gd name="connsiteX31" fmla="*/ 2100127 w 5865973"/>
              <a:gd name="connsiteY31" fmla="*/ 3433355 h 3500267"/>
              <a:gd name="connsiteX32" fmla="*/ 2020234 w 5865973"/>
              <a:gd name="connsiteY32" fmla="*/ 2152338 h 3500267"/>
              <a:gd name="connsiteX33" fmla="*/ 788333 w 5865973"/>
              <a:gd name="connsiteY33" fmla="*/ 2165039 h 3500267"/>
              <a:gd name="connsiteX34" fmla="*/ 778808 w 5865973"/>
              <a:gd name="connsiteY34" fmla="*/ 3469964 h 3500267"/>
              <a:gd name="connsiteX35" fmla="*/ 26334 w 5865973"/>
              <a:gd name="connsiteY35" fmla="*/ 3489014 h 3500267"/>
              <a:gd name="connsiteX36" fmla="*/ 42727 w 5865973"/>
              <a:gd name="connsiteY36" fmla="*/ 2138771 h 3500267"/>
              <a:gd name="connsiteX37" fmla="*/ 4871630 w 5865973"/>
              <a:gd name="connsiteY37" fmla="*/ 2135233 h 3500267"/>
              <a:gd name="connsiteX38" fmla="*/ 5835493 w 5865973"/>
              <a:gd name="connsiteY38" fmla="*/ 2128667 h 3500267"/>
              <a:gd name="connsiteX39" fmla="*/ 5815693 w 5865973"/>
              <a:gd name="connsiteY39" fmla="*/ 1300299 h 3500267"/>
              <a:gd name="connsiteX40" fmla="*/ 701312 w 5865973"/>
              <a:gd name="connsiteY40" fmla="*/ 1299210 h 350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65973" h="3500267">
                <a:moveTo>
                  <a:pt x="15512" y="1316355"/>
                </a:moveTo>
                <a:lnTo>
                  <a:pt x="0" y="51163"/>
                </a:lnTo>
                <a:lnTo>
                  <a:pt x="832485" y="32113"/>
                </a:lnTo>
                <a:lnTo>
                  <a:pt x="803910" y="1325336"/>
                </a:lnTo>
                <a:lnTo>
                  <a:pt x="2036990" y="1325336"/>
                </a:lnTo>
                <a:lnTo>
                  <a:pt x="2886075" y="1364525"/>
                </a:lnTo>
                <a:lnTo>
                  <a:pt x="2047331" y="1337310"/>
                </a:lnTo>
                <a:lnTo>
                  <a:pt x="1970042" y="16601"/>
                </a:lnTo>
                <a:lnTo>
                  <a:pt x="2825115" y="0"/>
                </a:lnTo>
                <a:cubicBezTo>
                  <a:pt x="2823936" y="323487"/>
                  <a:pt x="2832281" y="980350"/>
                  <a:pt x="2831102" y="1303837"/>
                </a:cubicBezTo>
                <a:lnTo>
                  <a:pt x="4093508" y="1317313"/>
                </a:lnTo>
                <a:lnTo>
                  <a:pt x="4912658" y="1288739"/>
                </a:lnTo>
                <a:lnTo>
                  <a:pt x="5146222" y="1313362"/>
                </a:lnTo>
                <a:lnTo>
                  <a:pt x="5073832" y="66675"/>
                </a:lnTo>
                <a:lnTo>
                  <a:pt x="5840730" y="57150"/>
                </a:lnTo>
                <a:lnTo>
                  <a:pt x="5812155" y="1326425"/>
                </a:lnTo>
                <a:lnTo>
                  <a:pt x="5865973" y="3500267"/>
                </a:lnTo>
                <a:lnTo>
                  <a:pt x="5058253" y="3462167"/>
                </a:lnTo>
                <a:lnTo>
                  <a:pt x="5050633" y="2151527"/>
                </a:lnTo>
                <a:lnTo>
                  <a:pt x="4858566" y="2187485"/>
                </a:lnTo>
                <a:lnTo>
                  <a:pt x="4903197" y="2126797"/>
                </a:lnTo>
                <a:lnTo>
                  <a:pt x="4871630" y="2122170"/>
                </a:lnTo>
                <a:lnTo>
                  <a:pt x="4910818" y="3376205"/>
                </a:lnTo>
                <a:lnTo>
                  <a:pt x="4061732" y="3389267"/>
                </a:lnTo>
                <a:lnTo>
                  <a:pt x="4087858" y="2135233"/>
                </a:lnTo>
                <a:lnTo>
                  <a:pt x="3852727" y="2174422"/>
                </a:lnTo>
                <a:lnTo>
                  <a:pt x="3865790" y="3363142"/>
                </a:lnTo>
                <a:lnTo>
                  <a:pt x="3042830" y="3376205"/>
                </a:lnTo>
                <a:lnTo>
                  <a:pt x="3082018" y="2174422"/>
                </a:lnTo>
                <a:lnTo>
                  <a:pt x="2852873" y="2133873"/>
                </a:lnTo>
                <a:lnTo>
                  <a:pt x="2869475" y="3396343"/>
                </a:lnTo>
                <a:lnTo>
                  <a:pt x="2100127" y="3433355"/>
                </a:lnTo>
                <a:cubicBezTo>
                  <a:pt x="1959645" y="3380538"/>
                  <a:pt x="2013441" y="2149412"/>
                  <a:pt x="2020234" y="2152338"/>
                </a:cubicBezTo>
                <a:cubicBezTo>
                  <a:pt x="1801602" y="2110815"/>
                  <a:pt x="816908" y="2101539"/>
                  <a:pt x="788333" y="2165039"/>
                </a:cubicBezTo>
                <a:cubicBezTo>
                  <a:pt x="759758" y="2228539"/>
                  <a:pt x="797858" y="3539814"/>
                  <a:pt x="778808" y="3469964"/>
                </a:cubicBezTo>
                <a:cubicBezTo>
                  <a:pt x="762933" y="3466789"/>
                  <a:pt x="42209" y="3492189"/>
                  <a:pt x="26334" y="3489014"/>
                </a:cubicBezTo>
                <a:lnTo>
                  <a:pt x="42727" y="2138771"/>
                </a:lnTo>
                <a:lnTo>
                  <a:pt x="4871630" y="2135233"/>
                </a:lnTo>
                <a:lnTo>
                  <a:pt x="5835493" y="2128667"/>
                </a:lnTo>
                <a:lnTo>
                  <a:pt x="5815693" y="1300299"/>
                </a:lnTo>
                <a:lnTo>
                  <a:pt x="701312" y="129921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6732240" y="1713731"/>
            <a:ext cx="809897" cy="1283221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3707904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3696672" y="1713731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5724128" y="170080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555776" y="1695288"/>
            <a:ext cx="5841738" cy="359707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9832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20047 w 5790292"/>
              <a:gd name="connsiteY0" fmla="*/ 411480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1019628 w 5790292"/>
              <a:gd name="connsiteY37" fmla="*/ 654776 h 3415393"/>
              <a:gd name="connsiteX0" fmla="*/ 988695 w 5730240"/>
              <a:gd name="connsiteY0" fmla="*/ 668655 h 3415393"/>
              <a:gd name="connsiteX1" fmla="*/ 959123 w 5730240"/>
              <a:gd name="connsiteY1" fmla="*/ 642342 h 3415393"/>
              <a:gd name="connsiteX2" fmla="*/ 1026523 w 5730240"/>
              <a:gd name="connsiteY2" fmla="*/ 58783 h 3415393"/>
              <a:gd name="connsiteX3" fmla="*/ 1719943 w 5730240"/>
              <a:gd name="connsiteY3" fmla="*/ 70213 h 3415393"/>
              <a:gd name="connsiteX4" fmla="*/ 1719943 w 5730240"/>
              <a:gd name="connsiteY4" fmla="*/ 1277711 h 3415393"/>
              <a:gd name="connsiteX5" fmla="*/ 1876698 w 5730240"/>
              <a:gd name="connsiteY5" fmla="*/ 1306286 h 3415393"/>
              <a:gd name="connsiteX6" fmla="*/ 1863635 w 5730240"/>
              <a:gd name="connsiteY6" fmla="*/ 65315 h 3415393"/>
              <a:gd name="connsiteX7" fmla="*/ 2712720 w 5730240"/>
              <a:gd name="connsiteY7" fmla="*/ 26126 h 3415393"/>
              <a:gd name="connsiteX8" fmla="*/ 2725783 w 5730240"/>
              <a:gd name="connsiteY8" fmla="*/ 1345475 h 3415393"/>
              <a:gd name="connsiteX9" fmla="*/ 2934789 w 5730240"/>
              <a:gd name="connsiteY9" fmla="*/ 1280160 h 3415393"/>
              <a:gd name="connsiteX10" fmla="*/ 2895600 w 5730240"/>
              <a:gd name="connsiteY10" fmla="*/ 26126 h 3415393"/>
              <a:gd name="connsiteX11" fmla="*/ 3731623 w 5730240"/>
              <a:gd name="connsiteY11" fmla="*/ 0 h 3415393"/>
              <a:gd name="connsiteX12" fmla="*/ 3718560 w 5730240"/>
              <a:gd name="connsiteY12" fmla="*/ 1332412 h 3415393"/>
              <a:gd name="connsiteX13" fmla="*/ 4985930 w 5730240"/>
              <a:gd name="connsiteY13" fmla="*/ 1294312 h 3415393"/>
              <a:gd name="connsiteX14" fmla="*/ 5018315 w 5730240"/>
              <a:gd name="connsiteY14" fmla="*/ 57150 h 3415393"/>
              <a:gd name="connsiteX15" fmla="*/ 5709013 w 5730240"/>
              <a:gd name="connsiteY15" fmla="*/ 47625 h 3415393"/>
              <a:gd name="connsiteX16" fmla="*/ 5642338 w 5730240"/>
              <a:gd name="connsiteY16" fmla="*/ 1316900 h 3415393"/>
              <a:gd name="connsiteX17" fmla="*/ 4698274 w 5730240"/>
              <a:gd name="connsiteY17" fmla="*/ 2168435 h 3415393"/>
              <a:gd name="connsiteX18" fmla="*/ 5664926 w 5730240"/>
              <a:gd name="connsiteY18" fmla="*/ 2103120 h 3415393"/>
              <a:gd name="connsiteX19" fmla="*/ 5730240 w 5730240"/>
              <a:gd name="connsiteY19" fmla="*/ 3357155 h 3415393"/>
              <a:gd name="connsiteX20" fmla="*/ 4907280 w 5730240"/>
              <a:gd name="connsiteY20" fmla="*/ 3357155 h 3415393"/>
              <a:gd name="connsiteX21" fmla="*/ 4933405 w 5730240"/>
              <a:gd name="connsiteY21" fmla="*/ 2155372 h 3415393"/>
              <a:gd name="connsiteX22" fmla="*/ 4711338 w 5730240"/>
              <a:gd name="connsiteY22" fmla="*/ 2103120 h 3415393"/>
              <a:gd name="connsiteX23" fmla="*/ 4750526 w 5730240"/>
              <a:gd name="connsiteY23" fmla="*/ 3357155 h 3415393"/>
              <a:gd name="connsiteX24" fmla="*/ 3901440 w 5730240"/>
              <a:gd name="connsiteY24" fmla="*/ 3370217 h 3415393"/>
              <a:gd name="connsiteX25" fmla="*/ 3927566 w 5730240"/>
              <a:gd name="connsiteY25" fmla="*/ 2116183 h 3415393"/>
              <a:gd name="connsiteX26" fmla="*/ 3692435 w 5730240"/>
              <a:gd name="connsiteY26" fmla="*/ 2155372 h 3415393"/>
              <a:gd name="connsiteX27" fmla="*/ 3705498 w 5730240"/>
              <a:gd name="connsiteY27" fmla="*/ 3344092 h 3415393"/>
              <a:gd name="connsiteX28" fmla="*/ 2882538 w 5730240"/>
              <a:gd name="connsiteY28" fmla="*/ 3357155 h 3415393"/>
              <a:gd name="connsiteX29" fmla="*/ 2912201 w 5730240"/>
              <a:gd name="connsiteY29" fmla="*/ 2098222 h 3415393"/>
              <a:gd name="connsiteX30" fmla="*/ 1644831 w 5730240"/>
              <a:gd name="connsiteY30" fmla="*/ 2124348 h 3415393"/>
              <a:gd name="connsiteX31" fmla="*/ 1623333 w 5730240"/>
              <a:gd name="connsiteY31" fmla="*/ 3415393 h 3415393"/>
              <a:gd name="connsiteX32" fmla="*/ 892085 w 5730240"/>
              <a:gd name="connsiteY32" fmla="*/ 3395255 h 3415393"/>
              <a:gd name="connsiteX33" fmla="*/ 958760 w 5730240"/>
              <a:gd name="connsiteY33" fmla="*/ 2110196 h 3415393"/>
              <a:gd name="connsiteX34" fmla="*/ 4711338 w 5730240"/>
              <a:gd name="connsiteY34" fmla="*/ 2116183 h 3415393"/>
              <a:gd name="connsiteX35" fmla="*/ 5626826 w 5730240"/>
              <a:gd name="connsiteY35" fmla="*/ 1290774 h 3415393"/>
              <a:gd name="connsiteX36" fmla="*/ 0 w 5730240"/>
              <a:gd name="connsiteY36" fmla="*/ 1295400 h 3415393"/>
              <a:gd name="connsiteX37" fmla="*/ 959576 w 5730240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134438 w 4838155"/>
              <a:gd name="connsiteY2" fmla="*/ 5878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39188 w 4838155"/>
              <a:gd name="connsiteY2" fmla="*/ 7783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2003515 w 4838155"/>
              <a:gd name="connsiteY10" fmla="*/ 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77763 w 4838155"/>
              <a:gd name="connsiteY11" fmla="*/ 21499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2833823 w 4838155"/>
              <a:gd name="connsiteY8" fmla="*/ 126219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971550 w 4838155"/>
              <a:gd name="connsiteY6" fmla="*/ 17690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2079988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1020535 w 5762080"/>
              <a:gd name="connsiteY0" fmla="*/ 621030 h 3367768"/>
              <a:gd name="connsiteX1" fmla="*/ 990963 w 5762080"/>
              <a:gd name="connsiteY1" fmla="*/ 594717 h 3367768"/>
              <a:gd name="connsiteX2" fmla="*/ 963113 w 5762080"/>
              <a:gd name="connsiteY2" fmla="*/ 30208 h 3367768"/>
              <a:gd name="connsiteX3" fmla="*/ 1751783 w 5762080"/>
              <a:gd name="connsiteY3" fmla="*/ 22588 h 3367768"/>
              <a:gd name="connsiteX4" fmla="*/ 1751783 w 5762080"/>
              <a:gd name="connsiteY4" fmla="*/ 1230086 h 3367768"/>
              <a:gd name="connsiteX5" fmla="*/ 3003913 w 5762080"/>
              <a:gd name="connsiteY5" fmla="*/ 1258661 h 3367768"/>
              <a:gd name="connsiteX6" fmla="*/ 3038475 w 5762080"/>
              <a:gd name="connsiteY6" fmla="*/ 46265 h 3367768"/>
              <a:gd name="connsiteX7" fmla="*/ 3763735 w 5762080"/>
              <a:gd name="connsiteY7" fmla="*/ 35651 h 3367768"/>
              <a:gd name="connsiteX8" fmla="*/ 3757748 w 5762080"/>
              <a:gd name="connsiteY8" fmla="*/ 1240700 h 3367768"/>
              <a:gd name="connsiteX9" fmla="*/ 4042954 w 5762080"/>
              <a:gd name="connsiteY9" fmla="*/ 1251585 h 3367768"/>
              <a:gd name="connsiteX10" fmla="*/ 4003765 w 5762080"/>
              <a:gd name="connsiteY10" fmla="*/ 16601 h 3367768"/>
              <a:gd name="connsiteX11" fmla="*/ 4773113 w 5762080"/>
              <a:gd name="connsiteY11" fmla="*/ 28575 h 3367768"/>
              <a:gd name="connsiteX12" fmla="*/ 4807675 w 5762080"/>
              <a:gd name="connsiteY12" fmla="*/ 1246687 h 3367768"/>
              <a:gd name="connsiteX13" fmla="*/ 5017770 w 5762080"/>
              <a:gd name="connsiteY13" fmla="*/ 1246687 h 3367768"/>
              <a:gd name="connsiteX14" fmla="*/ 5050155 w 5762080"/>
              <a:gd name="connsiteY14" fmla="*/ 9525 h 3367768"/>
              <a:gd name="connsiteX15" fmla="*/ 5740853 w 5762080"/>
              <a:gd name="connsiteY15" fmla="*/ 0 h 3367768"/>
              <a:gd name="connsiteX16" fmla="*/ 5674178 w 5762080"/>
              <a:gd name="connsiteY16" fmla="*/ 1269275 h 3367768"/>
              <a:gd name="connsiteX17" fmla="*/ 4730114 w 5762080"/>
              <a:gd name="connsiteY17" fmla="*/ 2120810 h 3367768"/>
              <a:gd name="connsiteX18" fmla="*/ 5696766 w 5762080"/>
              <a:gd name="connsiteY18" fmla="*/ 2055495 h 3367768"/>
              <a:gd name="connsiteX19" fmla="*/ 5762080 w 5762080"/>
              <a:gd name="connsiteY19" fmla="*/ 3309530 h 3367768"/>
              <a:gd name="connsiteX20" fmla="*/ 4939120 w 5762080"/>
              <a:gd name="connsiteY20" fmla="*/ 3309530 h 3367768"/>
              <a:gd name="connsiteX21" fmla="*/ 4965245 w 5762080"/>
              <a:gd name="connsiteY21" fmla="*/ 2107747 h 3367768"/>
              <a:gd name="connsiteX22" fmla="*/ 4743178 w 5762080"/>
              <a:gd name="connsiteY22" fmla="*/ 2055495 h 3367768"/>
              <a:gd name="connsiteX23" fmla="*/ 4782366 w 5762080"/>
              <a:gd name="connsiteY23" fmla="*/ 3309530 h 3367768"/>
              <a:gd name="connsiteX24" fmla="*/ 3933280 w 5762080"/>
              <a:gd name="connsiteY24" fmla="*/ 3322592 h 3367768"/>
              <a:gd name="connsiteX25" fmla="*/ 3959406 w 5762080"/>
              <a:gd name="connsiteY25" fmla="*/ 2068558 h 3367768"/>
              <a:gd name="connsiteX26" fmla="*/ 3724275 w 5762080"/>
              <a:gd name="connsiteY26" fmla="*/ 2107747 h 3367768"/>
              <a:gd name="connsiteX27" fmla="*/ 3737338 w 5762080"/>
              <a:gd name="connsiteY27" fmla="*/ 3296467 h 3367768"/>
              <a:gd name="connsiteX28" fmla="*/ 2914378 w 5762080"/>
              <a:gd name="connsiteY28" fmla="*/ 3309530 h 3367768"/>
              <a:gd name="connsiteX29" fmla="*/ 2944041 w 5762080"/>
              <a:gd name="connsiteY29" fmla="*/ 2050597 h 3367768"/>
              <a:gd name="connsiteX30" fmla="*/ 1676671 w 5762080"/>
              <a:gd name="connsiteY30" fmla="*/ 2076723 h 3367768"/>
              <a:gd name="connsiteX31" fmla="*/ 1655173 w 5762080"/>
              <a:gd name="connsiteY31" fmla="*/ 3367768 h 3367768"/>
              <a:gd name="connsiteX32" fmla="*/ 923925 w 5762080"/>
              <a:gd name="connsiteY32" fmla="*/ 3347630 h 3367768"/>
              <a:gd name="connsiteX33" fmla="*/ 0 w 5762080"/>
              <a:gd name="connsiteY33" fmla="*/ 2014946 h 3367768"/>
              <a:gd name="connsiteX34" fmla="*/ 4743178 w 5762080"/>
              <a:gd name="connsiteY34" fmla="*/ 2068558 h 3367768"/>
              <a:gd name="connsiteX35" fmla="*/ 5658666 w 5762080"/>
              <a:gd name="connsiteY35" fmla="*/ 1243149 h 3367768"/>
              <a:gd name="connsiteX36" fmla="*/ 993865 w 5762080"/>
              <a:gd name="connsiteY36" fmla="*/ 1238250 h 3367768"/>
              <a:gd name="connsiteX37" fmla="*/ 991416 w 5762080"/>
              <a:gd name="connsiteY37" fmla="*/ 607151 h 3367768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923925 w 5762080"/>
              <a:gd name="connsiteY33" fmla="*/ 3347630 h 3378699"/>
              <a:gd name="connsiteX34" fmla="*/ 0 w 5762080"/>
              <a:gd name="connsiteY34" fmla="*/ 2014946 h 3378699"/>
              <a:gd name="connsiteX35" fmla="*/ 4743178 w 5762080"/>
              <a:gd name="connsiteY35" fmla="*/ 2068558 h 3378699"/>
              <a:gd name="connsiteX36" fmla="*/ 5658666 w 5762080"/>
              <a:gd name="connsiteY36" fmla="*/ 1243149 h 3378699"/>
              <a:gd name="connsiteX37" fmla="*/ 993865 w 5762080"/>
              <a:gd name="connsiteY37" fmla="*/ 1238250 h 3378699"/>
              <a:gd name="connsiteX38" fmla="*/ 991416 w 5762080"/>
              <a:gd name="connsiteY38" fmla="*/ 607151 h 3378699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0 w 5762080"/>
              <a:gd name="connsiteY33" fmla="*/ 2014946 h 3378699"/>
              <a:gd name="connsiteX34" fmla="*/ 4743178 w 5762080"/>
              <a:gd name="connsiteY34" fmla="*/ 2068558 h 3378699"/>
              <a:gd name="connsiteX35" fmla="*/ 5658666 w 5762080"/>
              <a:gd name="connsiteY35" fmla="*/ 1243149 h 3378699"/>
              <a:gd name="connsiteX36" fmla="*/ 993865 w 5762080"/>
              <a:gd name="connsiteY36" fmla="*/ 1238250 h 3378699"/>
              <a:gd name="connsiteX37" fmla="*/ 991416 w 5762080"/>
              <a:gd name="connsiteY37" fmla="*/ 607151 h 3378699"/>
              <a:gd name="connsiteX0" fmla="*/ 1028937 w 5770482"/>
              <a:gd name="connsiteY0" fmla="*/ 621030 h 3397006"/>
              <a:gd name="connsiteX1" fmla="*/ 999365 w 5770482"/>
              <a:gd name="connsiteY1" fmla="*/ 594717 h 3397006"/>
              <a:gd name="connsiteX2" fmla="*/ 971515 w 5770482"/>
              <a:gd name="connsiteY2" fmla="*/ 30208 h 3397006"/>
              <a:gd name="connsiteX3" fmla="*/ 1760185 w 5770482"/>
              <a:gd name="connsiteY3" fmla="*/ 22588 h 3397006"/>
              <a:gd name="connsiteX4" fmla="*/ 1760185 w 5770482"/>
              <a:gd name="connsiteY4" fmla="*/ 1230086 h 3397006"/>
              <a:gd name="connsiteX5" fmla="*/ 3012315 w 5770482"/>
              <a:gd name="connsiteY5" fmla="*/ 1258661 h 3397006"/>
              <a:gd name="connsiteX6" fmla="*/ 3046877 w 5770482"/>
              <a:gd name="connsiteY6" fmla="*/ 46265 h 3397006"/>
              <a:gd name="connsiteX7" fmla="*/ 3772137 w 5770482"/>
              <a:gd name="connsiteY7" fmla="*/ 35651 h 3397006"/>
              <a:gd name="connsiteX8" fmla="*/ 3766150 w 5770482"/>
              <a:gd name="connsiteY8" fmla="*/ 1240700 h 3397006"/>
              <a:gd name="connsiteX9" fmla="*/ 4051356 w 5770482"/>
              <a:gd name="connsiteY9" fmla="*/ 1251585 h 3397006"/>
              <a:gd name="connsiteX10" fmla="*/ 4012167 w 5770482"/>
              <a:gd name="connsiteY10" fmla="*/ 16601 h 3397006"/>
              <a:gd name="connsiteX11" fmla="*/ 4781515 w 5770482"/>
              <a:gd name="connsiteY11" fmla="*/ 28575 h 3397006"/>
              <a:gd name="connsiteX12" fmla="*/ 4816077 w 5770482"/>
              <a:gd name="connsiteY12" fmla="*/ 1246687 h 3397006"/>
              <a:gd name="connsiteX13" fmla="*/ 5026172 w 5770482"/>
              <a:gd name="connsiteY13" fmla="*/ 1246687 h 3397006"/>
              <a:gd name="connsiteX14" fmla="*/ 5058557 w 5770482"/>
              <a:gd name="connsiteY14" fmla="*/ 9525 h 3397006"/>
              <a:gd name="connsiteX15" fmla="*/ 5749255 w 5770482"/>
              <a:gd name="connsiteY15" fmla="*/ 0 h 3397006"/>
              <a:gd name="connsiteX16" fmla="*/ 5682580 w 5770482"/>
              <a:gd name="connsiteY16" fmla="*/ 1269275 h 3397006"/>
              <a:gd name="connsiteX17" fmla="*/ 4738516 w 5770482"/>
              <a:gd name="connsiteY17" fmla="*/ 2120810 h 3397006"/>
              <a:gd name="connsiteX18" fmla="*/ 5705168 w 5770482"/>
              <a:gd name="connsiteY18" fmla="*/ 2055495 h 3397006"/>
              <a:gd name="connsiteX19" fmla="*/ 5770482 w 5770482"/>
              <a:gd name="connsiteY19" fmla="*/ 3309530 h 3397006"/>
              <a:gd name="connsiteX20" fmla="*/ 4947522 w 5770482"/>
              <a:gd name="connsiteY20" fmla="*/ 3309530 h 3397006"/>
              <a:gd name="connsiteX21" fmla="*/ 4973647 w 5770482"/>
              <a:gd name="connsiteY21" fmla="*/ 2107747 h 3397006"/>
              <a:gd name="connsiteX22" fmla="*/ 4751580 w 5770482"/>
              <a:gd name="connsiteY22" fmla="*/ 2055495 h 3397006"/>
              <a:gd name="connsiteX23" fmla="*/ 4790768 w 5770482"/>
              <a:gd name="connsiteY23" fmla="*/ 3309530 h 3397006"/>
              <a:gd name="connsiteX24" fmla="*/ 3941682 w 5770482"/>
              <a:gd name="connsiteY24" fmla="*/ 3322592 h 3397006"/>
              <a:gd name="connsiteX25" fmla="*/ 3967808 w 5770482"/>
              <a:gd name="connsiteY25" fmla="*/ 2068558 h 3397006"/>
              <a:gd name="connsiteX26" fmla="*/ 3732677 w 5770482"/>
              <a:gd name="connsiteY26" fmla="*/ 2107747 h 3397006"/>
              <a:gd name="connsiteX27" fmla="*/ 3745740 w 5770482"/>
              <a:gd name="connsiteY27" fmla="*/ 3296467 h 3397006"/>
              <a:gd name="connsiteX28" fmla="*/ 2922780 w 5770482"/>
              <a:gd name="connsiteY28" fmla="*/ 3309530 h 3397006"/>
              <a:gd name="connsiteX29" fmla="*/ 2952443 w 5770482"/>
              <a:gd name="connsiteY29" fmla="*/ 2050597 h 3397006"/>
              <a:gd name="connsiteX30" fmla="*/ 1685073 w 5770482"/>
              <a:gd name="connsiteY30" fmla="*/ 2076723 h 3397006"/>
              <a:gd name="connsiteX31" fmla="*/ 1663575 w 5770482"/>
              <a:gd name="connsiteY31" fmla="*/ 3367768 h 3397006"/>
              <a:gd name="connsiteX32" fmla="*/ 0 w 5770482"/>
              <a:gd name="connsiteY32" fmla="*/ 3395678 h 3397006"/>
              <a:gd name="connsiteX33" fmla="*/ 8402 w 5770482"/>
              <a:gd name="connsiteY33" fmla="*/ 2014946 h 3397006"/>
              <a:gd name="connsiteX34" fmla="*/ 4751580 w 5770482"/>
              <a:gd name="connsiteY34" fmla="*/ 2068558 h 3397006"/>
              <a:gd name="connsiteX35" fmla="*/ 5667068 w 5770482"/>
              <a:gd name="connsiteY35" fmla="*/ 1243149 h 3397006"/>
              <a:gd name="connsiteX36" fmla="*/ 1002267 w 5770482"/>
              <a:gd name="connsiteY36" fmla="*/ 1238250 h 3397006"/>
              <a:gd name="connsiteX37" fmla="*/ 999818 w 5770482"/>
              <a:gd name="connsiteY37" fmla="*/ 607151 h 3397006"/>
              <a:gd name="connsiteX0" fmla="*/ 1028937 w 5770482"/>
              <a:gd name="connsiteY0" fmla="*/ 621030 h 3498995"/>
              <a:gd name="connsiteX1" fmla="*/ 999365 w 5770482"/>
              <a:gd name="connsiteY1" fmla="*/ 594717 h 3498995"/>
              <a:gd name="connsiteX2" fmla="*/ 971515 w 5770482"/>
              <a:gd name="connsiteY2" fmla="*/ 30208 h 3498995"/>
              <a:gd name="connsiteX3" fmla="*/ 1760185 w 5770482"/>
              <a:gd name="connsiteY3" fmla="*/ 22588 h 3498995"/>
              <a:gd name="connsiteX4" fmla="*/ 1760185 w 5770482"/>
              <a:gd name="connsiteY4" fmla="*/ 1230086 h 3498995"/>
              <a:gd name="connsiteX5" fmla="*/ 3012315 w 5770482"/>
              <a:gd name="connsiteY5" fmla="*/ 1258661 h 3498995"/>
              <a:gd name="connsiteX6" fmla="*/ 3046877 w 5770482"/>
              <a:gd name="connsiteY6" fmla="*/ 46265 h 3498995"/>
              <a:gd name="connsiteX7" fmla="*/ 3772137 w 5770482"/>
              <a:gd name="connsiteY7" fmla="*/ 35651 h 3498995"/>
              <a:gd name="connsiteX8" fmla="*/ 3766150 w 5770482"/>
              <a:gd name="connsiteY8" fmla="*/ 1240700 h 3498995"/>
              <a:gd name="connsiteX9" fmla="*/ 4051356 w 5770482"/>
              <a:gd name="connsiteY9" fmla="*/ 1251585 h 3498995"/>
              <a:gd name="connsiteX10" fmla="*/ 4012167 w 5770482"/>
              <a:gd name="connsiteY10" fmla="*/ 16601 h 3498995"/>
              <a:gd name="connsiteX11" fmla="*/ 4781515 w 5770482"/>
              <a:gd name="connsiteY11" fmla="*/ 28575 h 3498995"/>
              <a:gd name="connsiteX12" fmla="*/ 4816077 w 5770482"/>
              <a:gd name="connsiteY12" fmla="*/ 1246687 h 3498995"/>
              <a:gd name="connsiteX13" fmla="*/ 5026172 w 5770482"/>
              <a:gd name="connsiteY13" fmla="*/ 1246687 h 3498995"/>
              <a:gd name="connsiteX14" fmla="*/ 5058557 w 5770482"/>
              <a:gd name="connsiteY14" fmla="*/ 9525 h 3498995"/>
              <a:gd name="connsiteX15" fmla="*/ 5749255 w 5770482"/>
              <a:gd name="connsiteY15" fmla="*/ 0 h 3498995"/>
              <a:gd name="connsiteX16" fmla="*/ 5682580 w 5770482"/>
              <a:gd name="connsiteY16" fmla="*/ 1269275 h 3498995"/>
              <a:gd name="connsiteX17" fmla="*/ 4738516 w 5770482"/>
              <a:gd name="connsiteY17" fmla="*/ 2120810 h 3498995"/>
              <a:gd name="connsiteX18" fmla="*/ 5705168 w 5770482"/>
              <a:gd name="connsiteY18" fmla="*/ 2055495 h 3498995"/>
              <a:gd name="connsiteX19" fmla="*/ 5770482 w 5770482"/>
              <a:gd name="connsiteY19" fmla="*/ 3309530 h 3498995"/>
              <a:gd name="connsiteX20" fmla="*/ 4947522 w 5770482"/>
              <a:gd name="connsiteY20" fmla="*/ 3309530 h 3498995"/>
              <a:gd name="connsiteX21" fmla="*/ 4973647 w 5770482"/>
              <a:gd name="connsiteY21" fmla="*/ 2107747 h 3498995"/>
              <a:gd name="connsiteX22" fmla="*/ 4751580 w 5770482"/>
              <a:gd name="connsiteY22" fmla="*/ 2055495 h 3498995"/>
              <a:gd name="connsiteX23" fmla="*/ 4790768 w 5770482"/>
              <a:gd name="connsiteY23" fmla="*/ 3309530 h 3498995"/>
              <a:gd name="connsiteX24" fmla="*/ 3941682 w 5770482"/>
              <a:gd name="connsiteY24" fmla="*/ 3322592 h 3498995"/>
              <a:gd name="connsiteX25" fmla="*/ 3967808 w 5770482"/>
              <a:gd name="connsiteY25" fmla="*/ 2068558 h 3498995"/>
              <a:gd name="connsiteX26" fmla="*/ 3732677 w 5770482"/>
              <a:gd name="connsiteY26" fmla="*/ 2107747 h 3498995"/>
              <a:gd name="connsiteX27" fmla="*/ 3745740 w 5770482"/>
              <a:gd name="connsiteY27" fmla="*/ 3296467 h 3498995"/>
              <a:gd name="connsiteX28" fmla="*/ 2922780 w 5770482"/>
              <a:gd name="connsiteY28" fmla="*/ 3309530 h 3498995"/>
              <a:gd name="connsiteX29" fmla="*/ 2952443 w 5770482"/>
              <a:gd name="connsiteY29" fmla="*/ 2050597 h 3498995"/>
              <a:gd name="connsiteX30" fmla="*/ 1685073 w 5770482"/>
              <a:gd name="connsiteY30" fmla="*/ 2076723 h 3498995"/>
              <a:gd name="connsiteX31" fmla="*/ 1663575 w 5770482"/>
              <a:gd name="connsiteY31" fmla="*/ 3367768 h 3498995"/>
              <a:gd name="connsiteX32" fmla="*/ 600075 w 5770482"/>
              <a:gd name="connsiteY32" fmla="*/ 3395677 h 3498995"/>
              <a:gd name="connsiteX33" fmla="*/ 0 w 5770482"/>
              <a:gd name="connsiteY33" fmla="*/ 3395678 h 3498995"/>
              <a:gd name="connsiteX34" fmla="*/ 8402 w 5770482"/>
              <a:gd name="connsiteY34" fmla="*/ 2014946 h 3498995"/>
              <a:gd name="connsiteX35" fmla="*/ 4751580 w 5770482"/>
              <a:gd name="connsiteY35" fmla="*/ 2068558 h 3498995"/>
              <a:gd name="connsiteX36" fmla="*/ 5667068 w 5770482"/>
              <a:gd name="connsiteY36" fmla="*/ 1243149 h 3498995"/>
              <a:gd name="connsiteX37" fmla="*/ 1002267 w 5770482"/>
              <a:gd name="connsiteY37" fmla="*/ 1238250 h 3498995"/>
              <a:gd name="connsiteX38" fmla="*/ 999818 w 5770482"/>
              <a:gd name="connsiteY38" fmla="*/ 607151 h 3498995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723900 w 5770482"/>
              <a:gd name="connsiteY32" fmla="*/ 3405202 h 3497602"/>
              <a:gd name="connsiteX33" fmla="*/ 600075 w 5770482"/>
              <a:gd name="connsiteY33" fmla="*/ 3395677 h 3497602"/>
              <a:gd name="connsiteX34" fmla="*/ 0 w 5770482"/>
              <a:gd name="connsiteY34" fmla="*/ 3395678 h 3497602"/>
              <a:gd name="connsiteX35" fmla="*/ 8402 w 5770482"/>
              <a:gd name="connsiteY35" fmla="*/ 2014946 h 3497602"/>
              <a:gd name="connsiteX36" fmla="*/ 4751580 w 5770482"/>
              <a:gd name="connsiteY36" fmla="*/ 2068558 h 3497602"/>
              <a:gd name="connsiteX37" fmla="*/ 5667068 w 5770482"/>
              <a:gd name="connsiteY37" fmla="*/ 1243149 h 3497602"/>
              <a:gd name="connsiteX38" fmla="*/ 1002267 w 5770482"/>
              <a:gd name="connsiteY38" fmla="*/ 1238250 h 3497602"/>
              <a:gd name="connsiteX39" fmla="*/ 999818 w 5770482"/>
              <a:gd name="connsiteY39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838200 w 5770482"/>
              <a:gd name="connsiteY32" fmla="*/ 3414727 h 3497602"/>
              <a:gd name="connsiteX33" fmla="*/ 723900 w 5770482"/>
              <a:gd name="connsiteY33" fmla="*/ 3405202 h 3497602"/>
              <a:gd name="connsiteX34" fmla="*/ 600075 w 5770482"/>
              <a:gd name="connsiteY34" fmla="*/ 3395677 h 3497602"/>
              <a:gd name="connsiteX35" fmla="*/ 0 w 5770482"/>
              <a:gd name="connsiteY35" fmla="*/ 3395678 h 3497602"/>
              <a:gd name="connsiteX36" fmla="*/ 8402 w 5770482"/>
              <a:gd name="connsiteY36" fmla="*/ 2014946 h 3497602"/>
              <a:gd name="connsiteX37" fmla="*/ 4751580 w 5770482"/>
              <a:gd name="connsiteY37" fmla="*/ 2068558 h 3497602"/>
              <a:gd name="connsiteX38" fmla="*/ 5667068 w 5770482"/>
              <a:gd name="connsiteY38" fmla="*/ 1243149 h 3497602"/>
              <a:gd name="connsiteX39" fmla="*/ 1002267 w 5770482"/>
              <a:gd name="connsiteY39" fmla="*/ 1238250 h 3497602"/>
              <a:gd name="connsiteX40" fmla="*/ 999818 w 5770482"/>
              <a:gd name="connsiteY40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723900 w 5770482"/>
              <a:gd name="connsiteY34" fmla="*/ 34052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695325 w 5770482"/>
              <a:gd name="connsiteY34" fmla="*/ 20336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341472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962025 w 5770482"/>
              <a:gd name="connsiteY33" fmla="*/ 20621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62664"/>
              <a:gd name="connsiteX1" fmla="*/ 999365 w 5770482"/>
              <a:gd name="connsiteY1" fmla="*/ 594717 h 3462664"/>
              <a:gd name="connsiteX2" fmla="*/ 971515 w 5770482"/>
              <a:gd name="connsiteY2" fmla="*/ 30208 h 3462664"/>
              <a:gd name="connsiteX3" fmla="*/ 1760185 w 5770482"/>
              <a:gd name="connsiteY3" fmla="*/ 22588 h 3462664"/>
              <a:gd name="connsiteX4" fmla="*/ 1760185 w 5770482"/>
              <a:gd name="connsiteY4" fmla="*/ 1230086 h 3462664"/>
              <a:gd name="connsiteX5" fmla="*/ 3012315 w 5770482"/>
              <a:gd name="connsiteY5" fmla="*/ 1258661 h 3462664"/>
              <a:gd name="connsiteX6" fmla="*/ 3046877 w 5770482"/>
              <a:gd name="connsiteY6" fmla="*/ 46265 h 3462664"/>
              <a:gd name="connsiteX7" fmla="*/ 3772137 w 5770482"/>
              <a:gd name="connsiteY7" fmla="*/ 35651 h 3462664"/>
              <a:gd name="connsiteX8" fmla="*/ 3766150 w 5770482"/>
              <a:gd name="connsiteY8" fmla="*/ 1240700 h 3462664"/>
              <a:gd name="connsiteX9" fmla="*/ 4051356 w 5770482"/>
              <a:gd name="connsiteY9" fmla="*/ 1251585 h 3462664"/>
              <a:gd name="connsiteX10" fmla="*/ 4012167 w 5770482"/>
              <a:gd name="connsiteY10" fmla="*/ 16601 h 3462664"/>
              <a:gd name="connsiteX11" fmla="*/ 4781515 w 5770482"/>
              <a:gd name="connsiteY11" fmla="*/ 28575 h 3462664"/>
              <a:gd name="connsiteX12" fmla="*/ 4816077 w 5770482"/>
              <a:gd name="connsiteY12" fmla="*/ 1246687 h 3462664"/>
              <a:gd name="connsiteX13" fmla="*/ 5026172 w 5770482"/>
              <a:gd name="connsiteY13" fmla="*/ 1246687 h 3462664"/>
              <a:gd name="connsiteX14" fmla="*/ 5058557 w 5770482"/>
              <a:gd name="connsiteY14" fmla="*/ 9525 h 3462664"/>
              <a:gd name="connsiteX15" fmla="*/ 5749255 w 5770482"/>
              <a:gd name="connsiteY15" fmla="*/ 0 h 3462664"/>
              <a:gd name="connsiteX16" fmla="*/ 5682580 w 5770482"/>
              <a:gd name="connsiteY16" fmla="*/ 1269275 h 3462664"/>
              <a:gd name="connsiteX17" fmla="*/ 4738516 w 5770482"/>
              <a:gd name="connsiteY17" fmla="*/ 2120810 h 3462664"/>
              <a:gd name="connsiteX18" fmla="*/ 5705168 w 5770482"/>
              <a:gd name="connsiteY18" fmla="*/ 2055495 h 3462664"/>
              <a:gd name="connsiteX19" fmla="*/ 5770482 w 5770482"/>
              <a:gd name="connsiteY19" fmla="*/ 3309530 h 3462664"/>
              <a:gd name="connsiteX20" fmla="*/ 4947522 w 5770482"/>
              <a:gd name="connsiteY20" fmla="*/ 3309530 h 3462664"/>
              <a:gd name="connsiteX21" fmla="*/ 4973647 w 5770482"/>
              <a:gd name="connsiteY21" fmla="*/ 2107747 h 3462664"/>
              <a:gd name="connsiteX22" fmla="*/ 4751580 w 5770482"/>
              <a:gd name="connsiteY22" fmla="*/ 2055495 h 3462664"/>
              <a:gd name="connsiteX23" fmla="*/ 4790768 w 5770482"/>
              <a:gd name="connsiteY23" fmla="*/ 3309530 h 3462664"/>
              <a:gd name="connsiteX24" fmla="*/ 3941682 w 5770482"/>
              <a:gd name="connsiteY24" fmla="*/ 3322592 h 3462664"/>
              <a:gd name="connsiteX25" fmla="*/ 3967808 w 5770482"/>
              <a:gd name="connsiteY25" fmla="*/ 2068558 h 3462664"/>
              <a:gd name="connsiteX26" fmla="*/ 3732677 w 5770482"/>
              <a:gd name="connsiteY26" fmla="*/ 2107747 h 3462664"/>
              <a:gd name="connsiteX27" fmla="*/ 3745740 w 5770482"/>
              <a:gd name="connsiteY27" fmla="*/ 3296467 h 3462664"/>
              <a:gd name="connsiteX28" fmla="*/ 2922780 w 5770482"/>
              <a:gd name="connsiteY28" fmla="*/ 3309530 h 3462664"/>
              <a:gd name="connsiteX29" fmla="*/ 2952443 w 5770482"/>
              <a:gd name="connsiteY29" fmla="*/ 2050597 h 3462664"/>
              <a:gd name="connsiteX30" fmla="*/ 1685073 w 5770482"/>
              <a:gd name="connsiteY30" fmla="*/ 2076723 h 3462664"/>
              <a:gd name="connsiteX31" fmla="*/ 1663575 w 5770482"/>
              <a:gd name="connsiteY31" fmla="*/ 3367768 h 3462664"/>
              <a:gd name="connsiteX32" fmla="*/ 962025 w 5770482"/>
              <a:gd name="connsiteY32" fmla="*/ 3357577 h 3462664"/>
              <a:gd name="connsiteX33" fmla="*/ 962025 w 5770482"/>
              <a:gd name="connsiteY33" fmla="*/ 2062177 h 3462664"/>
              <a:gd name="connsiteX34" fmla="*/ 695325 w 5770482"/>
              <a:gd name="connsiteY34" fmla="*/ 2033602 h 3462664"/>
              <a:gd name="connsiteX35" fmla="*/ 600075 w 5770482"/>
              <a:gd name="connsiteY35" fmla="*/ 3395677 h 3462664"/>
              <a:gd name="connsiteX36" fmla="*/ 0 w 5770482"/>
              <a:gd name="connsiteY36" fmla="*/ 3395678 h 3462664"/>
              <a:gd name="connsiteX37" fmla="*/ 8402 w 5770482"/>
              <a:gd name="connsiteY37" fmla="*/ 2014946 h 3462664"/>
              <a:gd name="connsiteX38" fmla="*/ 4751580 w 5770482"/>
              <a:gd name="connsiteY38" fmla="*/ 2068558 h 3462664"/>
              <a:gd name="connsiteX39" fmla="*/ 5667068 w 5770482"/>
              <a:gd name="connsiteY39" fmla="*/ 1243149 h 3462664"/>
              <a:gd name="connsiteX40" fmla="*/ 1002267 w 5770482"/>
              <a:gd name="connsiteY40" fmla="*/ 1238250 h 3462664"/>
              <a:gd name="connsiteX41" fmla="*/ 999818 w 5770482"/>
              <a:gd name="connsiteY41" fmla="*/ 607151 h 3462664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68507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78032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70482 w 5770482"/>
              <a:gd name="connsiteY18" fmla="*/ 3309530 h 3395678"/>
              <a:gd name="connsiteX19" fmla="*/ 4947522 w 5770482"/>
              <a:gd name="connsiteY19" fmla="*/ 3309530 h 3395678"/>
              <a:gd name="connsiteX20" fmla="*/ 4973647 w 5770482"/>
              <a:gd name="connsiteY20" fmla="*/ 2107747 h 3395678"/>
              <a:gd name="connsiteX21" fmla="*/ 4751580 w 5770482"/>
              <a:gd name="connsiteY21" fmla="*/ 2055495 h 3395678"/>
              <a:gd name="connsiteX22" fmla="*/ 4790768 w 5770482"/>
              <a:gd name="connsiteY22" fmla="*/ 3309530 h 3395678"/>
              <a:gd name="connsiteX23" fmla="*/ 3941682 w 5770482"/>
              <a:gd name="connsiteY23" fmla="*/ 3322592 h 3395678"/>
              <a:gd name="connsiteX24" fmla="*/ 3967808 w 5770482"/>
              <a:gd name="connsiteY24" fmla="*/ 2068558 h 3395678"/>
              <a:gd name="connsiteX25" fmla="*/ 3732677 w 5770482"/>
              <a:gd name="connsiteY25" fmla="*/ 2107747 h 3395678"/>
              <a:gd name="connsiteX26" fmla="*/ 3745740 w 5770482"/>
              <a:gd name="connsiteY26" fmla="*/ 3296467 h 3395678"/>
              <a:gd name="connsiteX27" fmla="*/ 2922780 w 5770482"/>
              <a:gd name="connsiteY27" fmla="*/ 3309530 h 3395678"/>
              <a:gd name="connsiteX28" fmla="*/ 2952443 w 5770482"/>
              <a:gd name="connsiteY28" fmla="*/ 2050597 h 3395678"/>
              <a:gd name="connsiteX29" fmla="*/ 1780323 w 5770482"/>
              <a:gd name="connsiteY29" fmla="*/ 2076723 h 3395678"/>
              <a:gd name="connsiteX30" fmla="*/ 1815975 w 5770482"/>
              <a:gd name="connsiteY30" fmla="*/ 3262993 h 3395678"/>
              <a:gd name="connsiteX31" fmla="*/ 962025 w 5770482"/>
              <a:gd name="connsiteY31" fmla="*/ 3357577 h 3395678"/>
              <a:gd name="connsiteX32" fmla="*/ 962025 w 5770482"/>
              <a:gd name="connsiteY32" fmla="*/ 2062177 h 3395678"/>
              <a:gd name="connsiteX33" fmla="*/ 695325 w 5770482"/>
              <a:gd name="connsiteY33" fmla="*/ 2033602 h 3395678"/>
              <a:gd name="connsiteX34" fmla="*/ 600075 w 5770482"/>
              <a:gd name="connsiteY34" fmla="*/ 3395677 h 3395678"/>
              <a:gd name="connsiteX35" fmla="*/ 0 w 5770482"/>
              <a:gd name="connsiteY35" fmla="*/ 3395678 h 3395678"/>
              <a:gd name="connsiteX36" fmla="*/ 8402 w 5770482"/>
              <a:gd name="connsiteY36" fmla="*/ 2014946 h 3395678"/>
              <a:gd name="connsiteX37" fmla="*/ 4751580 w 5770482"/>
              <a:gd name="connsiteY37" fmla="*/ 2068558 h 3395678"/>
              <a:gd name="connsiteX38" fmla="*/ 5667068 w 5770482"/>
              <a:gd name="connsiteY38" fmla="*/ 1243149 h 3395678"/>
              <a:gd name="connsiteX39" fmla="*/ 1002267 w 5770482"/>
              <a:gd name="connsiteY39" fmla="*/ 1238250 h 3395678"/>
              <a:gd name="connsiteX40" fmla="*/ 999818 w 5770482"/>
              <a:gd name="connsiteY40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47522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6097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3647 w 5749255"/>
              <a:gd name="connsiteY18" fmla="*/ 2107747 h 3395678"/>
              <a:gd name="connsiteX19" fmla="*/ 4751580 w 5749255"/>
              <a:gd name="connsiteY19" fmla="*/ 2055495 h 3395678"/>
              <a:gd name="connsiteX20" fmla="*/ 4790768 w 5749255"/>
              <a:gd name="connsiteY20" fmla="*/ 3309530 h 3395678"/>
              <a:gd name="connsiteX21" fmla="*/ 3941682 w 5749255"/>
              <a:gd name="connsiteY21" fmla="*/ 3322592 h 3395678"/>
              <a:gd name="connsiteX22" fmla="*/ 3967808 w 5749255"/>
              <a:gd name="connsiteY22" fmla="*/ 2068558 h 3395678"/>
              <a:gd name="connsiteX23" fmla="*/ 3732677 w 5749255"/>
              <a:gd name="connsiteY23" fmla="*/ 2107747 h 3395678"/>
              <a:gd name="connsiteX24" fmla="*/ 3745740 w 5749255"/>
              <a:gd name="connsiteY24" fmla="*/ 3296467 h 3395678"/>
              <a:gd name="connsiteX25" fmla="*/ 2922780 w 5749255"/>
              <a:gd name="connsiteY25" fmla="*/ 3309530 h 3395678"/>
              <a:gd name="connsiteX26" fmla="*/ 2952443 w 5749255"/>
              <a:gd name="connsiteY26" fmla="*/ 2050597 h 3395678"/>
              <a:gd name="connsiteX27" fmla="*/ 1780323 w 5749255"/>
              <a:gd name="connsiteY27" fmla="*/ 2076723 h 3395678"/>
              <a:gd name="connsiteX28" fmla="*/ 1815975 w 5749255"/>
              <a:gd name="connsiteY28" fmla="*/ 3262993 h 3395678"/>
              <a:gd name="connsiteX29" fmla="*/ 962025 w 5749255"/>
              <a:gd name="connsiteY29" fmla="*/ 3357577 h 3395678"/>
              <a:gd name="connsiteX30" fmla="*/ 962025 w 5749255"/>
              <a:gd name="connsiteY30" fmla="*/ 2062177 h 3395678"/>
              <a:gd name="connsiteX31" fmla="*/ 695325 w 5749255"/>
              <a:gd name="connsiteY31" fmla="*/ 2033602 h 3395678"/>
              <a:gd name="connsiteX32" fmla="*/ 600075 w 5749255"/>
              <a:gd name="connsiteY32" fmla="*/ 3395677 h 3395678"/>
              <a:gd name="connsiteX33" fmla="*/ 0 w 5749255"/>
              <a:gd name="connsiteY33" fmla="*/ 3395678 h 3395678"/>
              <a:gd name="connsiteX34" fmla="*/ 8402 w 5749255"/>
              <a:gd name="connsiteY34" fmla="*/ 2014946 h 3395678"/>
              <a:gd name="connsiteX35" fmla="*/ 4751580 w 5749255"/>
              <a:gd name="connsiteY35" fmla="*/ 2068558 h 3395678"/>
              <a:gd name="connsiteX36" fmla="*/ 5667068 w 5749255"/>
              <a:gd name="connsiteY36" fmla="*/ 1243149 h 3395678"/>
              <a:gd name="connsiteX37" fmla="*/ 1002267 w 5749255"/>
              <a:gd name="connsiteY37" fmla="*/ 1238250 h 3395678"/>
              <a:gd name="connsiteX38" fmla="*/ 999818 w 5749255"/>
              <a:gd name="connsiteY38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751580 w 5749255"/>
              <a:gd name="connsiteY18" fmla="*/ 2055495 h 3395678"/>
              <a:gd name="connsiteX19" fmla="*/ 4790768 w 5749255"/>
              <a:gd name="connsiteY19" fmla="*/ 3309530 h 3395678"/>
              <a:gd name="connsiteX20" fmla="*/ 3941682 w 5749255"/>
              <a:gd name="connsiteY20" fmla="*/ 3322592 h 3395678"/>
              <a:gd name="connsiteX21" fmla="*/ 3967808 w 5749255"/>
              <a:gd name="connsiteY21" fmla="*/ 2068558 h 3395678"/>
              <a:gd name="connsiteX22" fmla="*/ 3732677 w 5749255"/>
              <a:gd name="connsiteY22" fmla="*/ 2107747 h 3395678"/>
              <a:gd name="connsiteX23" fmla="*/ 3745740 w 5749255"/>
              <a:gd name="connsiteY23" fmla="*/ 3296467 h 3395678"/>
              <a:gd name="connsiteX24" fmla="*/ 2922780 w 5749255"/>
              <a:gd name="connsiteY24" fmla="*/ 3309530 h 3395678"/>
              <a:gd name="connsiteX25" fmla="*/ 2952443 w 5749255"/>
              <a:gd name="connsiteY25" fmla="*/ 2050597 h 3395678"/>
              <a:gd name="connsiteX26" fmla="*/ 1780323 w 5749255"/>
              <a:gd name="connsiteY26" fmla="*/ 2076723 h 3395678"/>
              <a:gd name="connsiteX27" fmla="*/ 1815975 w 5749255"/>
              <a:gd name="connsiteY27" fmla="*/ 3262993 h 3395678"/>
              <a:gd name="connsiteX28" fmla="*/ 962025 w 5749255"/>
              <a:gd name="connsiteY28" fmla="*/ 3357577 h 3395678"/>
              <a:gd name="connsiteX29" fmla="*/ 962025 w 5749255"/>
              <a:gd name="connsiteY29" fmla="*/ 2062177 h 3395678"/>
              <a:gd name="connsiteX30" fmla="*/ 695325 w 5749255"/>
              <a:gd name="connsiteY30" fmla="*/ 2033602 h 3395678"/>
              <a:gd name="connsiteX31" fmla="*/ 600075 w 5749255"/>
              <a:gd name="connsiteY31" fmla="*/ 3395677 h 3395678"/>
              <a:gd name="connsiteX32" fmla="*/ 0 w 5749255"/>
              <a:gd name="connsiteY32" fmla="*/ 3395678 h 3395678"/>
              <a:gd name="connsiteX33" fmla="*/ 8402 w 5749255"/>
              <a:gd name="connsiteY33" fmla="*/ 2014946 h 3395678"/>
              <a:gd name="connsiteX34" fmla="*/ 4751580 w 5749255"/>
              <a:gd name="connsiteY34" fmla="*/ 2068558 h 3395678"/>
              <a:gd name="connsiteX35" fmla="*/ 5667068 w 5749255"/>
              <a:gd name="connsiteY35" fmla="*/ 1243149 h 3395678"/>
              <a:gd name="connsiteX36" fmla="*/ 1002267 w 5749255"/>
              <a:gd name="connsiteY36" fmla="*/ 1238250 h 3395678"/>
              <a:gd name="connsiteX37" fmla="*/ 999818 w 5749255"/>
              <a:gd name="connsiteY37" fmla="*/ 607151 h 3395678"/>
              <a:gd name="connsiteX0" fmla="*/ 1028937 w 5777830"/>
              <a:gd name="connsiteY0" fmla="*/ 621030 h 3395678"/>
              <a:gd name="connsiteX1" fmla="*/ 999365 w 5777830"/>
              <a:gd name="connsiteY1" fmla="*/ 594717 h 3395678"/>
              <a:gd name="connsiteX2" fmla="*/ 971515 w 5777830"/>
              <a:gd name="connsiteY2" fmla="*/ 30208 h 3395678"/>
              <a:gd name="connsiteX3" fmla="*/ 1760185 w 5777830"/>
              <a:gd name="connsiteY3" fmla="*/ 22588 h 3395678"/>
              <a:gd name="connsiteX4" fmla="*/ 1760185 w 5777830"/>
              <a:gd name="connsiteY4" fmla="*/ 1230086 h 3395678"/>
              <a:gd name="connsiteX5" fmla="*/ 3012315 w 5777830"/>
              <a:gd name="connsiteY5" fmla="*/ 1258661 h 3395678"/>
              <a:gd name="connsiteX6" fmla="*/ 3046877 w 5777830"/>
              <a:gd name="connsiteY6" fmla="*/ 46265 h 3395678"/>
              <a:gd name="connsiteX7" fmla="*/ 3772137 w 5777830"/>
              <a:gd name="connsiteY7" fmla="*/ 35651 h 3395678"/>
              <a:gd name="connsiteX8" fmla="*/ 3766150 w 5777830"/>
              <a:gd name="connsiteY8" fmla="*/ 1240700 h 3395678"/>
              <a:gd name="connsiteX9" fmla="*/ 4051356 w 5777830"/>
              <a:gd name="connsiteY9" fmla="*/ 1251585 h 3395678"/>
              <a:gd name="connsiteX10" fmla="*/ 4012167 w 5777830"/>
              <a:gd name="connsiteY10" fmla="*/ 16601 h 3395678"/>
              <a:gd name="connsiteX11" fmla="*/ 4781515 w 5777830"/>
              <a:gd name="connsiteY11" fmla="*/ 28575 h 3395678"/>
              <a:gd name="connsiteX12" fmla="*/ 4816077 w 5777830"/>
              <a:gd name="connsiteY12" fmla="*/ 1246687 h 3395678"/>
              <a:gd name="connsiteX13" fmla="*/ 5026172 w 5777830"/>
              <a:gd name="connsiteY13" fmla="*/ 1246687 h 3395678"/>
              <a:gd name="connsiteX14" fmla="*/ 5058557 w 5777830"/>
              <a:gd name="connsiteY14" fmla="*/ 9525 h 3395678"/>
              <a:gd name="connsiteX15" fmla="*/ 5749255 w 5777830"/>
              <a:gd name="connsiteY15" fmla="*/ 0 h 3395678"/>
              <a:gd name="connsiteX16" fmla="*/ 5777830 w 5777830"/>
              <a:gd name="connsiteY16" fmla="*/ 1164500 h 3395678"/>
              <a:gd name="connsiteX17" fmla="*/ 4738516 w 5777830"/>
              <a:gd name="connsiteY17" fmla="*/ 2120810 h 3395678"/>
              <a:gd name="connsiteX18" fmla="*/ 4751580 w 5777830"/>
              <a:gd name="connsiteY18" fmla="*/ 2055495 h 3395678"/>
              <a:gd name="connsiteX19" fmla="*/ 4790768 w 5777830"/>
              <a:gd name="connsiteY19" fmla="*/ 3309530 h 3395678"/>
              <a:gd name="connsiteX20" fmla="*/ 3941682 w 5777830"/>
              <a:gd name="connsiteY20" fmla="*/ 3322592 h 3395678"/>
              <a:gd name="connsiteX21" fmla="*/ 3967808 w 5777830"/>
              <a:gd name="connsiteY21" fmla="*/ 2068558 h 3395678"/>
              <a:gd name="connsiteX22" fmla="*/ 3732677 w 5777830"/>
              <a:gd name="connsiteY22" fmla="*/ 2107747 h 3395678"/>
              <a:gd name="connsiteX23" fmla="*/ 3745740 w 5777830"/>
              <a:gd name="connsiteY23" fmla="*/ 3296467 h 3395678"/>
              <a:gd name="connsiteX24" fmla="*/ 2922780 w 5777830"/>
              <a:gd name="connsiteY24" fmla="*/ 3309530 h 3395678"/>
              <a:gd name="connsiteX25" fmla="*/ 2952443 w 5777830"/>
              <a:gd name="connsiteY25" fmla="*/ 2050597 h 3395678"/>
              <a:gd name="connsiteX26" fmla="*/ 1780323 w 5777830"/>
              <a:gd name="connsiteY26" fmla="*/ 2076723 h 3395678"/>
              <a:gd name="connsiteX27" fmla="*/ 1815975 w 5777830"/>
              <a:gd name="connsiteY27" fmla="*/ 3262993 h 3395678"/>
              <a:gd name="connsiteX28" fmla="*/ 962025 w 5777830"/>
              <a:gd name="connsiteY28" fmla="*/ 3357577 h 3395678"/>
              <a:gd name="connsiteX29" fmla="*/ 962025 w 5777830"/>
              <a:gd name="connsiteY29" fmla="*/ 2062177 h 3395678"/>
              <a:gd name="connsiteX30" fmla="*/ 695325 w 5777830"/>
              <a:gd name="connsiteY30" fmla="*/ 2033602 h 3395678"/>
              <a:gd name="connsiteX31" fmla="*/ 600075 w 5777830"/>
              <a:gd name="connsiteY31" fmla="*/ 3395677 h 3395678"/>
              <a:gd name="connsiteX32" fmla="*/ 0 w 5777830"/>
              <a:gd name="connsiteY32" fmla="*/ 3395678 h 3395678"/>
              <a:gd name="connsiteX33" fmla="*/ 8402 w 5777830"/>
              <a:gd name="connsiteY33" fmla="*/ 2014946 h 3395678"/>
              <a:gd name="connsiteX34" fmla="*/ 4751580 w 5777830"/>
              <a:gd name="connsiteY34" fmla="*/ 2068558 h 3395678"/>
              <a:gd name="connsiteX35" fmla="*/ 5667068 w 5777830"/>
              <a:gd name="connsiteY35" fmla="*/ 1243149 h 3395678"/>
              <a:gd name="connsiteX36" fmla="*/ 1002267 w 5777830"/>
              <a:gd name="connsiteY36" fmla="*/ 1238250 h 3395678"/>
              <a:gd name="connsiteX37" fmla="*/ 999818 w 5777830"/>
              <a:gd name="connsiteY37" fmla="*/ 607151 h 3395678"/>
              <a:gd name="connsiteX0" fmla="*/ 1092845 w 5841738"/>
              <a:gd name="connsiteY0" fmla="*/ 631163 h 3405811"/>
              <a:gd name="connsiteX1" fmla="*/ 1063273 w 5841738"/>
              <a:gd name="connsiteY1" fmla="*/ 604850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1063726 w 5841738"/>
              <a:gd name="connsiteY37" fmla="*/ 617284 h 3405811"/>
              <a:gd name="connsiteX0" fmla="*/ 1092845 w 5841738"/>
              <a:gd name="connsiteY0" fmla="*/ 631163 h 3405811"/>
              <a:gd name="connsiteX1" fmla="*/ 1063273 w 5841738"/>
              <a:gd name="connsiteY1" fmla="*/ 604850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28303 w 5841738"/>
              <a:gd name="connsiteY37" fmla="*/ 644178 h 3405811"/>
              <a:gd name="connsiteX0" fmla="*/ 1092845 w 5841738"/>
              <a:gd name="connsiteY0" fmla="*/ 631163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28303 w 5841738"/>
              <a:gd name="connsiteY37" fmla="*/ 644178 h 3405811"/>
              <a:gd name="connsiteX0" fmla="*/ 30527 w 5841738"/>
              <a:gd name="connsiteY0" fmla="*/ 617715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28303 w 5841738"/>
              <a:gd name="connsiteY37" fmla="*/ 644178 h 3405811"/>
              <a:gd name="connsiteX0" fmla="*/ 30527 w 5841738"/>
              <a:gd name="connsiteY0" fmla="*/ 617715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97986 w 5841738"/>
              <a:gd name="connsiteY36" fmla="*/ 1261830 h 3405811"/>
              <a:gd name="connsiteX37" fmla="*/ 28303 w 5841738"/>
              <a:gd name="connsiteY37" fmla="*/ 644178 h 3405811"/>
              <a:gd name="connsiteX0" fmla="*/ 30527 w 5841738"/>
              <a:gd name="connsiteY0" fmla="*/ 617715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842457 w 5841738"/>
              <a:gd name="connsiteY4" fmla="*/ 1253666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97986 w 5841738"/>
              <a:gd name="connsiteY36" fmla="*/ 1261830 h 3405811"/>
              <a:gd name="connsiteX37" fmla="*/ 28303 w 5841738"/>
              <a:gd name="connsiteY37" fmla="*/ 644178 h 3405811"/>
              <a:gd name="connsiteX0" fmla="*/ 30527 w 5841738"/>
              <a:gd name="connsiteY0" fmla="*/ 638782 h 3426878"/>
              <a:gd name="connsiteX1" fmla="*/ 14403 w 5841738"/>
              <a:gd name="connsiteY1" fmla="*/ 585576 h 3426878"/>
              <a:gd name="connsiteX2" fmla="*/ 0 w 5841738"/>
              <a:gd name="connsiteY2" fmla="*/ 21067 h 3426878"/>
              <a:gd name="connsiteX3" fmla="*/ 855904 w 5841738"/>
              <a:gd name="connsiteY3" fmla="*/ 0 h 3426878"/>
              <a:gd name="connsiteX4" fmla="*/ 842457 w 5841738"/>
              <a:gd name="connsiteY4" fmla="*/ 1274733 h 3426878"/>
              <a:gd name="connsiteX5" fmla="*/ 3076223 w 5841738"/>
              <a:gd name="connsiteY5" fmla="*/ 1289861 h 3426878"/>
              <a:gd name="connsiteX6" fmla="*/ 3110785 w 5841738"/>
              <a:gd name="connsiteY6" fmla="*/ 77465 h 3426878"/>
              <a:gd name="connsiteX7" fmla="*/ 3836045 w 5841738"/>
              <a:gd name="connsiteY7" fmla="*/ 66851 h 3426878"/>
              <a:gd name="connsiteX8" fmla="*/ 3830058 w 5841738"/>
              <a:gd name="connsiteY8" fmla="*/ 1271900 h 3426878"/>
              <a:gd name="connsiteX9" fmla="*/ 4115264 w 5841738"/>
              <a:gd name="connsiteY9" fmla="*/ 1282785 h 3426878"/>
              <a:gd name="connsiteX10" fmla="*/ 4076075 w 5841738"/>
              <a:gd name="connsiteY10" fmla="*/ 47801 h 3426878"/>
              <a:gd name="connsiteX11" fmla="*/ 4845423 w 5841738"/>
              <a:gd name="connsiteY11" fmla="*/ 59775 h 3426878"/>
              <a:gd name="connsiteX12" fmla="*/ 4879985 w 5841738"/>
              <a:gd name="connsiteY12" fmla="*/ 1277887 h 3426878"/>
              <a:gd name="connsiteX13" fmla="*/ 5090080 w 5841738"/>
              <a:gd name="connsiteY13" fmla="*/ 1277887 h 3426878"/>
              <a:gd name="connsiteX14" fmla="*/ 5122465 w 5841738"/>
              <a:gd name="connsiteY14" fmla="*/ 40725 h 3426878"/>
              <a:gd name="connsiteX15" fmla="*/ 5813163 w 5841738"/>
              <a:gd name="connsiteY15" fmla="*/ 31200 h 3426878"/>
              <a:gd name="connsiteX16" fmla="*/ 5841738 w 5841738"/>
              <a:gd name="connsiteY16" fmla="*/ 1195700 h 3426878"/>
              <a:gd name="connsiteX17" fmla="*/ 4802424 w 5841738"/>
              <a:gd name="connsiteY17" fmla="*/ 2152010 h 3426878"/>
              <a:gd name="connsiteX18" fmla="*/ 4815488 w 5841738"/>
              <a:gd name="connsiteY18" fmla="*/ 2086695 h 3426878"/>
              <a:gd name="connsiteX19" fmla="*/ 4854676 w 5841738"/>
              <a:gd name="connsiteY19" fmla="*/ 3340730 h 3426878"/>
              <a:gd name="connsiteX20" fmla="*/ 4005590 w 5841738"/>
              <a:gd name="connsiteY20" fmla="*/ 3353792 h 3426878"/>
              <a:gd name="connsiteX21" fmla="*/ 4031716 w 5841738"/>
              <a:gd name="connsiteY21" fmla="*/ 2099758 h 3426878"/>
              <a:gd name="connsiteX22" fmla="*/ 3796585 w 5841738"/>
              <a:gd name="connsiteY22" fmla="*/ 2138947 h 3426878"/>
              <a:gd name="connsiteX23" fmla="*/ 3809648 w 5841738"/>
              <a:gd name="connsiteY23" fmla="*/ 3327667 h 3426878"/>
              <a:gd name="connsiteX24" fmla="*/ 2986688 w 5841738"/>
              <a:gd name="connsiteY24" fmla="*/ 3340730 h 3426878"/>
              <a:gd name="connsiteX25" fmla="*/ 3016351 w 5841738"/>
              <a:gd name="connsiteY25" fmla="*/ 2081797 h 3426878"/>
              <a:gd name="connsiteX26" fmla="*/ 1844231 w 5841738"/>
              <a:gd name="connsiteY26" fmla="*/ 2107923 h 3426878"/>
              <a:gd name="connsiteX27" fmla="*/ 1879883 w 5841738"/>
              <a:gd name="connsiteY27" fmla="*/ 3294193 h 3426878"/>
              <a:gd name="connsiteX28" fmla="*/ 1025933 w 5841738"/>
              <a:gd name="connsiteY28" fmla="*/ 3388777 h 3426878"/>
              <a:gd name="connsiteX29" fmla="*/ 1025933 w 5841738"/>
              <a:gd name="connsiteY29" fmla="*/ 2093377 h 3426878"/>
              <a:gd name="connsiteX30" fmla="*/ 759233 w 5841738"/>
              <a:gd name="connsiteY30" fmla="*/ 2064802 h 3426878"/>
              <a:gd name="connsiteX31" fmla="*/ 663983 w 5841738"/>
              <a:gd name="connsiteY31" fmla="*/ 3426877 h 3426878"/>
              <a:gd name="connsiteX32" fmla="*/ 63908 w 5841738"/>
              <a:gd name="connsiteY32" fmla="*/ 3426878 h 3426878"/>
              <a:gd name="connsiteX33" fmla="*/ 72310 w 5841738"/>
              <a:gd name="connsiteY33" fmla="*/ 2046146 h 3426878"/>
              <a:gd name="connsiteX34" fmla="*/ 4815488 w 5841738"/>
              <a:gd name="connsiteY34" fmla="*/ 2099758 h 3426878"/>
              <a:gd name="connsiteX35" fmla="*/ 5730976 w 5841738"/>
              <a:gd name="connsiteY35" fmla="*/ 1274349 h 3426878"/>
              <a:gd name="connsiteX36" fmla="*/ 97986 w 5841738"/>
              <a:gd name="connsiteY36" fmla="*/ 1282897 h 3426878"/>
              <a:gd name="connsiteX37" fmla="*/ 28303 w 5841738"/>
              <a:gd name="connsiteY37" fmla="*/ 665245 h 3426878"/>
              <a:gd name="connsiteX0" fmla="*/ 30527 w 5841738"/>
              <a:gd name="connsiteY0" fmla="*/ 638782 h 3426878"/>
              <a:gd name="connsiteX1" fmla="*/ 14403 w 5841738"/>
              <a:gd name="connsiteY1" fmla="*/ 585576 h 3426878"/>
              <a:gd name="connsiteX2" fmla="*/ 0 w 5841738"/>
              <a:gd name="connsiteY2" fmla="*/ 21067 h 3426878"/>
              <a:gd name="connsiteX3" fmla="*/ 855904 w 5841738"/>
              <a:gd name="connsiteY3" fmla="*/ 0 h 3426878"/>
              <a:gd name="connsiteX4" fmla="*/ 842457 w 5841738"/>
              <a:gd name="connsiteY4" fmla="*/ 1274733 h 3426878"/>
              <a:gd name="connsiteX5" fmla="*/ 3076223 w 5841738"/>
              <a:gd name="connsiteY5" fmla="*/ 1289861 h 3426878"/>
              <a:gd name="connsiteX6" fmla="*/ 1927443 w 5841738"/>
              <a:gd name="connsiteY6" fmla="*/ 10230 h 3426878"/>
              <a:gd name="connsiteX7" fmla="*/ 3836045 w 5841738"/>
              <a:gd name="connsiteY7" fmla="*/ 66851 h 3426878"/>
              <a:gd name="connsiteX8" fmla="*/ 3830058 w 5841738"/>
              <a:gd name="connsiteY8" fmla="*/ 1271900 h 3426878"/>
              <a:gd name="connsiteX9" fmla="*/ 4115264 w 5841738"/>
              <a:gd name="connsiteY9" fmla="*/ 1282785 h 3426878"/>
              <a:gd name="connsiteX10" fmla="*/ 4076075 w 5841738"/>
              <a:gd name="connsiteY10" fmla="*/ 47801 h 3426878"/>
              <a:gd name="connsiteX11" fmla="*/ 4845423 w 5841738"/>
              <a:gd name="connsiteY11" fmla="*/ 59775 h 3426878"/>
              <a:gd name="connsiteX12" fmla="*/ 4879985 w 5841738"/>
              <a:gd name="connsiteY12" fmla="*/ 1277887 h 3426878"/>
              <a:gd name="connsiteX13" fmla="*/ 5090080 w 5841738"/>
              <a:gd name="connsiteY13" fmla="*/ 1277887 h 3426878"/>
              <a:gd name="connsiteX14" fmla="*/ 5122465 w 5841738"/>
              <a:gd name="connsiteY14" fmla="*/ 40725 h 3426878"/>
              <a:gd name="connsiteX15" fmla="*/ 5813163 w 5841738"/>
              <a:gd name="connsiteY15" fmla="*/ 31200 h 3426878"/>
              <a:gd name="connsiteX16" fmla="*/ 5841738 w 5841738"/>
              <a:gd name="connsiteY16" fmla="*/ 1195700 h 3426878"/>
              <a:gd name="connsiteX17" fmla="*/ 4802424 w 5841738"/>
              <a:gd name="connsiteY17" fmla="*/ 2152010 h 3426878"/>
              <a:gd name="connsiteX18" fmla="*/ 4815488 w 5841738"/>
              <a:gd name="connsiteY18" fmla="*/ 2086695 h 3426878"/>
              <a:gd name="connsiteX19" fmla="*/ 4854676 w 5841738"/>
              <a:gd name="connsiteY19" fmla="*/ 3340730 h 3426878"/>
              <a:gd name="connsiteX20" fmla="*/ 4005590 w 5841738"/>
              <a:gd name="connsiteY20" fmla="*/ 3353792 h 3426878"/>
              <a:gd name="connsiteX21" fmla="*/ 4031716 w 5841738"/>
              <a:gd name="connsiteY21" fmla="*/ 2099758 h 3426878"/>
              <a:gd name="connsiteX22" fmla="*/ 3796585 w 5841738"/>
              <a:gd name="connsiteY22" fmla="*/ 2138947 h 3426878"/>
              <a:gd name="connsiteX23" fmla="*/ 3809648 w 5841738"/>
              <a:gd name="connsiteY23" fmla="*/ 3327667 h 3426878"/>
              <a:gd name="connsiteX24" fmla="*/ 2986688 w 5841738"/>
              <a:gd name="connsiteY24" fmla="*/ 3340730 h 3426878"/>
              <a:gd name="connsiteX25" fmla="*/ 3016351 w 5841738"/>
              <a:gd name="connsiteY25" fmla="*/ 2081797 h 3426878"/>
              <a:gd name="connsiteX26" fmla="*/ 1844231 w 5841738"/>
              <a:gd name="connsiteY26" fmla="*/ 2107923 h 3426878"/>
              <a:gd name="connsiteX27" fmla="*/ 1879883 w 5841738"/>
              <a:gd name="connsiteY27" fmla="*/ 3294193 h 3426878"/>
              <a:gd name="connsiteX28" fmla="*/ 1025933 w 5841738"/>
              <a:gd name="connsiteY28" fmla="*/ 3388777 h 3426878"/>
              <a:gd name="connsiteX29" fmla="*/ 1025933 w 5841738"/>
              <a:gd name="connsiteY29" fmla="*/ 2093377 h 3426878"/>
              <a:gd name="connsiteX30" fmla="*/ 759233 w 5841738"/>
              <a:gd name="connsiteY30" fmla="*/ 2064802 h 3426878"/>
              <a:gd name="connsiteX31" fmla="*/ 663983 w 5841738"/>
              <a:gd name="connsiteY31" fmla="*/ 3426877 h 3426878"/>
              <a:gd name="connsiteX32" fmla="*/ 63908 w 5841738"/>
              <a:gd name="connsiteY32" fmla="*/ 3426878 h 3426878"/>
              <a:gd name="connsiteX33" fmla="*/ 72310 w 5841738"/>
              <a:gd name="connsiteY33" fmla="*/ 2046146 h 3426878"/>
              <a:gd name="connsiteX34" fmla="*/ 4815488 w 5841738"/>
              <a:gd name="connsiteY34" fmla="*/ 2099758 h 3426878"/>
              <a:gd name="connsiteX35" fmla="*/ 5730976 w 5841738"/>
              <a:gd name="connsiteY35" fmla="*/ 1274349 h 3426878"/>
              <a:gd name="connsiteX36" fmla="*/ 97986 w 5841738"/>
              <a:gd name="connsiteY36" fmla="*/ 1282897 h 3426878"/>
              <a:gd name="connsiteX37" fmla="*/ 28303 w 5841738"/>
              <a:gd name="connsiteY37" fmla="*/ 665245 h 3426878"/>
              <a:gd name="connsiteX0" fmla="*/ 30527 w 5841738"/>
              <a:gd name="connsiteY0" fmla="*/ 638782 h 3426878"/>
              <a:gd name="connsiteX1" fmla="*/ 14403 w 5841738"/>
              <a:gd name="connsiteY1" fmla="*/ 585576 h 3426878"/>
              <a:gd name="connsiteX2" fmla="*/ 0 w 5841738"/>
              <a:gd name="connsiteY2" fmla="*/ 21067 h 3426878"/>
              <a:gd name="connsiteX3" fmla="*/ 855904 w 5841738"/>
              <a:gd name="connsiteY3" fmla="*/ 0 h 3426878"/>
              <a:gd name="connsiteX4" fmla="*/ 842457 w 5841738"/>
              <a:gd name="connsiteY4" fmla="*/ 1274733 h 3426878"/>
              <a:gd name="connsiteX5" fmla="*/ 2040800 w 5841738"/>
              <a:gd name="connsiteY5" fmla="*/ 1249520 h 3426878"/>
              <a:gd name="connsiteX6" fmla="*/ 1927443 w 5841738"/>
              <a:gd name="connsiteY6" fmla="*/ 10230 h 3426878"/>
              <a:gd name="connsiteX7" fmla="*/ 3836045 w 5841738"/>
              <a:gd name="connsiteY7" fmla="*/ 66851 h 3426878"/>
              <a:gd name="connsiteX8" fmla="*/ 3830058 w 5841738"/>
              <a:gd name="connsiteY8" fmla="*/ 1271900 h 3426878"/>
              <a:gd name="connsiteX9" fmla="*/ 4115264 w 5841738"/>
              <a:gd name="connsiteY9" fmla="*/ 1282785 h 3426878"/>
              <a:gd name="connsiteX10" fmla="*/ 4076075 w 5841738"/>
              <a:gd name="connsiteY10" fmla="*/ 47801 h 3426878"/>
              <a:gd name="connsiteX11" fmla="*/ 4845423 w 5841738"/>
              <a:gd name="connsiteY11" fmla="*/ 59775 h 3426878"/>
              <a:gd name="connsiteX12" fmla="*/ 4879985 w 5841738"/>
              <a:gd name="connsiteY12" fmla="*/ 1277887 h 3426878"/>
              <a:gd name="connsiteX13" fmla="*/ 5090080 w 5841738"/>
              <a:gd name="connsiteY13" fmla="*/ 1277887 h 3426878"/>
              <a:gd name="connsiteX14" fmla="*/ 5122465 w 5841738"/>
              <a:gd name="connsiteY14" fmla="*/ 40725 h 3426878"/>
              <a:gd name="connsiteX15" fmla="*/ 5813163 w 5841738"/>
              <a:gd name="connsiteY15" fmla="*/ 31200 h 3426878"/>
              <a:gd name="connsiteX16" fmla="*/ 5841738 w 5841738"/>
              <a:gd name="connsiteY16" fmla="*/ 1195700 h 3426878"/>
              <a:gd name="connsiteX17" fmla="*/ 4802424 w 5841738"/>
              <a:gd name="connsiteY17" fmla="*/ 2152010 h 3426878"/>
              <a:gd name="connsiteX18" fmla="*/ 4815488 w 5841738"/>
              <a:gd name="connsiteY18" fmla="*/ 2086695 h 3426878"/>
              <a:gd name="connsiteX19" fmla="*/ 4854676 w 5841738"/>
              <a:gd name="connsiteY19" fmla="*/ 3340730 h 3426878"/>
              <a:gd name="connsiteX20" fmla="*/ 4005590 w 5841738"/>
              <a:gd name="connsiteY20" fmla="*/ 3353792 h 3426878"/>
              <a:gd name="connsiteX21" fmla="*/ 4031716 w 5841738"/>
              <a:gd name="connsiteY21" fmla="*/ 2099758 h 3426878"/>
              <a:gd name="connsiteX22" fmla="*/ 3796585 w 5841738"/>
              <a:gd name="connsiteY22" fmla="*/ 2138947 h 3426878"/>
              <a:gd name="connsiteX23" fmla="*/ 3809648 w 5841738"/>
              <a:gd name="connsiteY23" fmla="*/ 3327667 h 3426878"/>
              <a:gd name="connsiteX24" fmla="*/ 2986688 w 5841738"/>
              <a:gd name="connsiteY24" fmla="*/ 3340730 h 3426878"/>
              <a:gd name="connsiteX25" fmla="*/ 3016351 w 5841738"/>
              <a:gd name="connsiteY25" fmla="*/ 2081797 h 3426878"/>
              <a:gd name="connsiteX26" fmla="*/ 1844231 w 5841738"/>
              <a:gd name="connsiteY26" fmla="*/ 2107923 h 3426878"/>
              <a:gd name="connsiteX27" fmla="*/ 1879883 w 5841738"/>
              <a:gd name="connsiteY27" fmla="*/ 3294193 h 3426878"/>
              <a:gd name="connsiteX28" fmla="*/ 1025933 w 5841738"/>
              <a:gd name="connsiteY28" fmla="*/ 3388777 h 3426878"/>
              <a:gd name="connsiteX29" fmla="*/ 1025933 w 5841738"/>
              <a:gd name="connsiteY29" fmla="*/ 2093377 h 3426878"/>
              <a:gd name="connsiteX30" fmla="*/ 759233 w 5841738"/>
              <a:gd name="connsiteY30" fmla="*/ 2064802 h 3426878"/>
              <a:gd name="connsiteX31" fmla="*/ 663983 w 5841738"/>
              <a:gd name="connsiteY31" fmla="*/ 3426877 h 3426878"/>
              <a:gd name="connsiteX32" fmla="*/ 63908 w 5841738"/>
              <a:gd name="connsiteY32" fmla="*/ 3426878 h 3426878"/>
              <a:gd name="connsiteX33" fmla="*/ 72310 w 5841738"/>
              <a:gd name="connsiteY33" fmla="*/ 2046146 h 3426878"/>
              <a:gd name="connsiteX34" fmla="*/ 4815488 w 5841738"/>
              <a:gd name="connsiteY34" fmla="*/ 2099758 h 3426878"/>
              <a:gd name="connsiteX35" fmla="*/ 5730976 w 5841738"/>
              <a:gd name="connsiteY35" fmla="*/ 1274349 h 3426878"/>
              <a:gd name="connsiteX36" fmla="*/ 97986 w 5841738"/>
              <a:gd name="connsiteY36" fmla="*/ 1282897 h 3426878"/>
              <a:gd name="connsiteX37" fmla="*/ 28303 w 5841738"/>
              <a:gd name="connsiteY37" fmla="*/ 665245 h 3426878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3830058 w 5841738"/>
              <a:gd name="connsiteY8" fmla="*/ 1299178 h 3454156"/>
              <a:gd name="connsiteX9" fmla="*/ 4115264 w 5841738"/>
              <a:gd name="connsiteY9" fmla="*/ 1310063 h 3454156"/>
              <a:gd name="connsiteX10" fmla="*/ 4076075 w 5841738"/>
              <a:gd name="connsiteY10" fmla="*/ 75079 h 3454156"/>
              <a:gd name="connsiteX11" fmla="*/ 4845423 w 5841738"/>
              <a:gd name="connsiteY11" fmla="*/ 87053 h 3454156"/>
              <a:gd name="connsiteX12" fmla="*/ 4879985 w 5841738"/>
              <a:gd name="connsiteY12" fmla="*/ 1305165 h 3454156"/>
              <a:gd name="connsiteX13" fmla="*/ 5090080 w 5841738"/>
              <a:gd name="connsiteY13" fmla="*/ 1305165 h 3454156"/>
              <a:gd name="connsiteX14" fmla="*/ 5122465 w 5841738"/>
              <a:gd name="connsiteY14" fmla="*/ 68003 h 3454156"/>
              <a:gd name="connsiteX15" fmla="*/ 5813163 w 5841738"/>
              <a:gd name="connsiteY15" fmla="*/ 58478 h 3454156"/>
              <a:gd name="connsiteX16" fmla="*/ 5841738 w 5841738"/>
              <a:gd name="connsiteY16" fmla="*/ 1222978 h 3454156"/>
              <a:gd name="connsiteX17" fmla="*/ 4802424 w 5841738"/>
              <a:gd name="connsiteY17" fmla="*/ 2179288 h 3454156"/>
              <a:gd name="connsiteX18" fmla="*/ 4815488 w 5841738"/>
              <a:gd name="connsiteY18" fmla="*/ 2113973 h 3454156"/>
              <a:gd name="connsiteX19" fmla="*/ 4854676 w 5841738"/>
              <a:gd name="connsiteY19" fmla="*/ 3368008 h 3454156"/>
              <a:gd name="connsiteX20" fmla="*/ 4005590 w 5841738"/>
              <a:gd name="connsiteY20" fmla="*/ 3381070 h 3454156"/>
              <a:gd name="connsiteX21" fmla="*/ 4031716 w 5841738"/>
              <a:gd name="connsiteY21" fmla="*/ 2127036 h 3454156"/>
              <a:gd name="connsiteX22" fmla="*/ 3796585 w 5841738"/>
              <a:gd name="connsiteY22" fmla="*/ 2166225 h 3454156"/>
              <a:gd name="connsiteX23" fmla="*/ 3809648 w 5841738"/>
              <a:gd name="connsiteY23" fmla="*/ 3354945 h 3454156"/>
              <a:gd name="connsiteX24" fmla="*/ 2986688 w 5841738"/>
              <a:gd name="connsiteY24" fmla="*/ 3368008 h 3454156"/>
              <a:gd name="connsiteX25" fmla="*/ 3016351 w 5841738"/>
              <a:gd name="connsiteY25" fmla="*/ 2109075 h 3454156"/>
              <a:gd name="connsiteX26" fmla="*/ 1844231 w 5841738"/>
              <a:gd name="connsiteY26" fmla="*/ 2135201 h 3454156"/>
              <a:gd name="connsiteX27" fmla="*/ 1879883 w 5841738"/>
              <a:gd name="connsiteY27" fmla="*/ 3321471 h 3454156"/>
              <a:gd name="connsiteX28" fmla="*/ 1025933 w 5841738"/>
              <a:gd name="connsiteY28" fmla="*/ 3416055 h 3454156"/>
              <a:gd name="connsiteX29" fmla="*/ 1025933 w 5841738"/>
              <a:gd name="connsiteY29" fmla="*/ 2120655 h 3454156"/>
              <a:gd name="connsiteX30" fmla="*/ 759233 w 5841738"/>
              <a:gd name="connsiteY30" fmla="*/ 2092080 h 3454156"/>
              <a:gd name="connsiteX31" fmla="*/ 663983 w 5841738"/>
              <a:gd name="connsiteY31" fmla="*/ 3454155 h 3454156"/>
              <a:gd name="connsiteX32" fmla="*/ 63908 w 5841738"/>
              <a:gd name="connsiteY32" fmla="*/ 3454156 h 3454156"/>
              <a:gd name="connsiteX33" fmla="*/ 72310 w 5841738"/>
              <a:gd name="connsiteY33" fmla="*/ 2073424 h 3454156"/>
              <a:gd name="connsiteX34" fmla="*/ 4815488 w 5841738"/>
              <a:gd name="connsiteY34" fmla="*/ 2127036 h 3454156"/>
              <a:gd name="connsiteX35" fmla="*/ 5730976 w 5841738"/>
              <a:gd name="connsiteY35" fmla="*/ 1301627 h 3454156"/>
              <a:gd name="connsiteX36" fmla="*/ 97986 w 5841738"/>
              <a:gd name="connsiteY36" fmla="*/ 1310175 h 3454156"/>
              <a:gd name="connsiteX37" fmla="*/ 28303 w 5841738"/>
              <a:gd name="connsiteY37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076075 w 5841738"/>
              <a:gd name="connsiteY10" fmla="*/ 75079 h 3454156"/>
              <a:gd name="connsiteX11" fmla="*/ 4845423 w 5841738"/>
              <a:gd name="connsiteY11" fmla="*/ 87053 h 3454156"/>
              <a:gd name="connsiteX12" fmla="*/ 4879985 w 5841738"/>
              <a:gd name="connsiteY12" fmla="*/ 1305165 h 3454156"/>
              <a:gd name="connsiteX13" fmla="*/ 5090080 w 5841738"/>
              <a:gd name="connsiteY13" fmla="*/ 1305165 h 3454156"/>
              <a:gd name="connsiteX14" fmla="*/ 5122465 w 5841738"/>
              <a:gd name="connsiteY14" fmla="*/ 68003 h 3454156"/>
              <a:gd name="connsiteX15" fmla="*/ 5813163 w 5841738"/>
              <a:gd name="connsiteY15" fmla="*/ 58478 h 3454156"/>
              <a:gd name="connsiteX16" fmla="*/ 5841738 w 5841738"/>
              <a:gd name="connsiteY16" fmla="*/ 1222978 h 3454156"/>
              <a:gd name="connsiteX17" fmla="*/ 4802424 w 5841738"/>
              <a:gd name="connsiteY17" fmla="*/ 2179288 h 3454156"/>
              <a:gd name="connsiteX18" fmla="*/ 4815488 w 5841738"/>
              <a:gd name="connsiteY18" fmla="*/ 2113973 h 3454156"/>
              <a:gd name="connsiteX19" fmla="*/ 4854676 w 5841738"/>
              <a:gd name="connsiteY19" fmla="*/ 3368008 h 3454156"/>
              <a:gd name="connsiteX20" fmla="*/ 4005590 w 5841738"/>
              <a:gd name="connsiteY20" fmla="*/ 3381070 h 3454156"/>
              <a:gd name="connsiteX21" fmla="*/ 4031716 w 5841738"/>
              <a:gd name="connsiteY21" fmla="*/ 2127036 h 3454156"/>
              <a:gd name="connsiteX22" fmla="*/ 3796585 w 5841738"/>
              <a:gd name="connsiteY22" fmla="*/ 2166225 h 3454156"/>
              <a:gd name="connsiteX23" fmla="*/ 3809648 w 5841738"/>
              <a:gd name="connsiteY23" fmla="*/ 3354945 h 3454156"/>
              <a:gd name="connsiteX24" fmla="*/ 2986688 w 5841738"/>
              <a:gd name="connsiteY24" fmla="*/ 3368008 h 3454156"/>
              <a:gd name="connsiteX25" fmla="*/ 3016351 w 5841738"/>
              <a:gd name="connsiteY25" fmla="*/ 2109075 h 3454156"/>
              <a:gd name="connsiteX26" fmla="*/ 1844231 w 5841738"/>
              <a:gd name="connsiteY26" fmla="*/ 2135201 h 3454156"/>
              <a:gd name="connsiteX27" fmla="*/ 1879883 w 5841738"/>
              <a:gd name="connsiteY27" fmla="*/ 3321471 h 3454156"/>
              <a:gd name="connsiteX28" fmla="*/ 1025933 w 5841738"/>
              <a:gd name="connsiteY28" fmla="*/ 3416055 h 3454156"/>
              <a:gd name="connsiteX29" fmla="*/ 1025933 w 5841738"/>
              <a:gd name="connsiteY29" fmla="*/ 2120655 h 3454156"/>
              <a:gd name="connsiteX30" fmla="*/ 759233 w 5841738"/>
              <a:gd name="connsiteY30" fmla="*/ 2092080 h 3454156"/>
              <a:gd name="connsiteX31" fmla="*/ 663983 w 5841738"/>
              <a:gd name="connsiteY31" fmla="*/ 3454155 h 3454156"/>
              <a:gd name="connsiteX32" fmla="*/ 63908 w 5841738"/>
              <a:gd name="connsiteY32" fmla="*/ 3454156 h 3454156"/>
              <a:gd name="connsiteX33" fmla="*/ 72310 w 5841738"/>
              <a:gd name="connsiteY33" fmla="*/ 2073424 h 3454156"/>
              <a:gd name="connsiteX34" fmla="*/ 4815488 w 5841738"/>
              <a:gd name="connsiteY34" fmla="*/ 2127036 h 3454156"/>
              <a:gd name="connsiteX35" fmla="*/ 5730976 w 5841738"/>
              <a:gd name="connsiteY35" fmla="*/ 1301627 h 3454156"/>
              <a:gd name="connsiteX36" fmla="*/ 97986 w 5841738"/>
              <a:gd name="connsiteY36" fmla="*/ 1310175 h 3454156"/>
              <a:gd name="connsiteX37" fmla="*/ 28303 w 5841738"/>
              <a:gd name="connsiteY37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845423 w 5841738"/>
              <a:gd name="connsiteY10" fmla="*/ 87053 h 3454156"/>
              <a:gd name="connsiteX11" fmla="*/ 4879985 w 5841738"/>
              <a:gd name="connsiteY11" fmla="*/ 1305165 h 3454156"/>
              <a:gd name="connsiteX12" fmla="*/ 5090080 w 5841738"/>
              <a:gd name="connsiteY12" fmla="*/ 1305165 h 3454156"/>
              <a:gd name="connsiteX13" fmla="*/ 5122465 w 5841738"/>
              <a:gd name="connsiteY13" fmla="*/ 68003 h 3454156"/>
              <a:gd name="connsiteX14" fmla="*/ 5813163 w 5841738"/>
              <a:gd name="connsiteY14" fmla="*/ 58478 h 3454156"/>
              <a:gd name="connsiteX15" fmla="*/ 5841738 w 5841738"/>
              <a:gd name="connsiteY15" fmla="*/ 1222978 h 3454156"/>
              <a:gd name="connsiteX16" fmla="*/ 4802424 w 5841738"/>
              <a:gd name="connsiteY16" fmla="*/ 2179288 h 3454156"/>
              <a:gd name="connsiteX17" fmla="*/ 4815488 w 5841738"/>
              <a:gd name="connsiteY17" fmla="*/ 2113973 h 3454156"/>
              <a:gd name="connsiteX18" fmla="*/ 4854676 w 5841738"/>
              <a:gd name="connsiteY18" fmla="*/ 3368008 h 3454156"/>
              <a:gd name="connsiteX19" fmla="*/ 4005590 w 5841738"/>
              <a:gd name="connsiteY19" fmla="*/ 3381070 h 3454156"/>
              <a:gd name="connsiteX20" fmla="*/ 4031716 w 5841738"/>
              <a:gd name="connsiteY20" fmla="*/ 2127036 h 3454156"/>
              <a:gd name="connsiteX21" fmla="*/ 3796585 w 5841738"/>
              <a:gd name="connsiteY21" fmla="*/ 2166225 h 3454156"/>
              <a:gd name="connsiteX22" fmla="*/ 3809648 w 5841738"/>
              <a:gd name="connsiteY22" fmla="*/ 3354945 h 3454156"/>
              <a:gd name="connsiteX23" fmla="*/ 2986688 w 5841738"/>
              <a:gd name="connsiteY23" fmla="*/ 3368008 h 3454156"/>
              <a:gd name="connsiteX24" fmla="*/ 3016351 w 5841738"/>
              <a:gd name="connsiteY24" fmla="*/ 2109075 h 3454156"/>
              <a:gd name="connsiteX25" fmla="*/ 1844231 w 5841738"/>
              <a:gd name="connsiteY25" fmla="*/ 2135201 h 3454156"/>
              <a:gd name="connsiteX26" fmla="*/ 1879883 w 5841738"/>
              <a:gd name="connsiteY26" fmla="*/ 3321471 h 3454156"/>
              <a:gd name="connsiteX27" fmla="*/ 1025933 w 5841738"/>
              <a:gd name="connsiteY27" fmla="*/ 3416055 h 3454156"/>
              <a:gd name="connsiteX28" fmla="*/ 1025933 w 5841738"/>
              <a:gd name="connsiteY28" fmla="*/ 2120655 h 3454156"/>
              <a:gd name="connsiteX29" fmla="*/ 759233 w 5841738"/>
              <a:gd name="connsiteY29" fmla="*/ 2092080 h 3454156"/>
              <a:gd name="connsiteX30" fmla="*/ 663983 w 5841738"/>
              <a:gd name="connsiteY30" fmla="*/ 3454155 h 3454156"/>
              <a:gd name="connsiteX31" fmla="*/ 63908 w 5841738"/>
              <a:gd name="connsiteY31" fmla="*/ 3454156 h 3454156"/>
              <a:gd name="connsiteX32" fmla="*/ 72310 w 5841738"/>
              <a:gd name="connsiteY32" fmla="*/ 2073424 h 3454156"/>
              <a:gd name="connsiteX33" fmla="*/ 4815488 w 5841738"/>
              <a:gd name="connsiteY33" fmla="*/ 2127036 h 3454156"/>
              <a:gd name="connsiteX34" fmla="*/ 5730976 w 5841738"/>
              <a:gd name="connsiteY34" fmla="*/ 1301627 h 3454156"/>
              <a:gd name="connsiteX35" fmla="*/ 97986 w 5841738"/>
              <a:gd name="connsiteY35" fmla="*/ 1310175 h 3454156"/>
              <a:gd name="connsiteX36" fmla="*/ 28303 w 5841738"/>
              <a:gd name="connsiteY36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879985 w 5841738"/>
              <a:gd name="connsiteY10" fmla="*/ 1305165 h 3454156"/>
              <a:gd name="connsiteX11" fmla="*/ 5090080 w 5841738"/>
              <a:gd name="connsiteY11" fmla="*/ 1305165 h 3454156"/>
              <a:gd name="connsiteX12" fmla="*/ 5122465 w 5841738"/>
              <a:gd name="connsiteY12" fmla="*/ 68003 h 3454156"/>
              <a:gd name="connsiteX13" fmla="*/ 5813163 w 5841738"/>
              <a:gd name="connsiteY13" fmla="*/ 58478 h 3454156"/>
              <a:gd name="connsiteX14" fmla="*/ 5841738 w 5841738"/>
              <a:gd name="connsiteY14" fmla="*/ 1222978 h 3454156"/>
              <a:gd name="connsiteX15" fmla="*/ 4802424 w 5841738"/>
              <a:gd name="connsiteY15" fmla="*/ 2179288 h 3454156"/>
              <a:gd name="connsiteX16" fmla="*/ 4815488 w 5841738"/>
              <a:gd name="connsiteY16" fmla="*/ 2113973 h 3454156"/>
              <a:gd name="connsiteX17" fmla="*/ 4854676 w 5841738"/>
              <a:gd name="connsiteY17" fmla="*/ 3368008 h 3454156"/>
              <a:gd name="connsiteX18" fmla="*/ 4005590 w 5841738"/>
              <a:gd name="connsiteY18" fmla="*/ 3381070 h 3454156"/>
              <a:gd name="connsiteX19" fmla="*/ 4031716 w 5841738"/>
              <a:gd name="connsiteY19" fmla="*/ 2127036 h 3454156"/>
              <a:gd name="connsiteX20" fmla="*/ 3796585 w 5841738"/>
              <a:gd name="connsiteY20" fmla="*/ 2166225 h 3454156"/>
              <a:gd name="connsiteX21" fmla="*/ 3809648 w 5841738"/>
              <a:gd name="connsiteY21" fmla="*/ 3354945 h 3454156"/>
              <a:gd name="connsiteX22" fmla="*/ 2986688 w 5841738"/>
              <a:gd name="connsiteY22" fmla="*/ 3368008 h 3454156"/>
              <a:gd name="connsiteX23" fmla="*/ 3016351 w 5841738"/>
              <a:gd name="connsiteY23" fmla="*/ 2109075 h 3454156"/>
              <a:gd name="connsiteX24" fmla="*/ 1844231 w 5841738"/>
              <a:gd name="connsiteY24" fmla="*/ 2135201 h 3454156"/>
              <a:gd name="connsiteX25" fmla="*/ 1879883 w 5841738"/>
              <a:gd name="connsiteY25" fmla="*/ 3321471 h 3454156"/>
              <a:gd name="connsiteX26" fmla="*/ 1025933 w 5841738"/>
              <a:gd name="connsiteY26" fmla="*/ 3416055 h 3454156"/>
              <a:gd name="connsiteX27" fmla="*/ 1025933 w 5841738"/>
              <a:gd name="connsiteY27" fmla="*/ 2120655 h 3454156"/>
              <a:gd name="connsiteX28" fmla="*/ 759233 w 5841738"/>
              <a:gd name="connsiteY28" fmla="*/ 2092080 h 3454156"/>
              <a:gd name="connsiteX29" fmla="*/ 663983 w 5841738"/>
              <a:gd name="connsiteY29" fmla="*/ 3454155 h 3454156"/>
              <a:gd name="connsiteX30" fmla="*/ 63908 w 5841738"/>
              <a:gd name="connsiteY30" fmla="*/ 3454156 h 3454156"/>
              <a:gd name="connsiteX31" fmla="*/ 72310 w 5841738"/>
              <a:gd name="connsiteY31" fmla="*/ 2073424 h 3454156"/>
              <a:gd name="connsiteX32" fmla="*/ 4815488 w 5841738"/>
              <a:gd name="connsiteY32" fmla="*/ 2127036 h 3454156"/>
              <a:gd name="connsiteX33" fmla="*/ 5730976 w 5841738"/>
              <a:gd name="connsiteY33" fmla="*/ 1301627 h 3454156"/>
              <a:gd name="connsiteX34" fmla="*/ 97986 w 5841738"/>
              <a:gd name="connsiteY34" fmla="*/ 1310175 h 3454156"/>
              <a:gd name="connsiteX35" fmla="*/ 28303 w 5841738"/>
              <a:gd name="connsiteY35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879985 w 5841738"/>
              <a:gd name="connsiteY10" fmla="*/ 1305165 h 3454156"/>
              <a:gd name="connsiteX11" fmla="*/ 5090080 w 5841738"/>
              <a:gd name="connsiteY11" fmla="*/ 1305165 h 3454156"/>
              <a:gd name="connsiteX12" fmla="*/ 5122465 w 5841738"/>
              <a:gd name="connsiteY12" fmla="*/ 68003 h 3454156"/>
              <a:gd name="connsiteX13" fmla="*/ 5813163 w 5841738"/>
              <a:gd name="connsiteY13" fmla="*/ 58478 h 3454156"/>
              <a:gd name="connsiteX14" fmla="*/ 5841738 w 5841738"/>
              <a:gd name="connsiteY14" fmla="*/ 1222978 h 3454156"/>
              <a:gd name="connsiteX15" fmla="*/ 4802424 w 5841738"/>
              <a:gd name="connsiteY15" fmla="*/ 2179288 h 3454156"/>
              <a:gd name="connsiteX16" fmla="*/ 4815488 w 5841738"/>
              <a:gd name="connsiteY16" fmla="*/ 2113973 h 3454156"/>
              <a:gd name="connsiteX17" fmla="*/ 4854676 w 5841738"/>
              <a:gd name="connsiteY17" fmla="*/ 3368008 h 3454156"/>
              <a:gd name="connsiteX18" fmla="*/ 4005590 w 5841738"/>
              <a:gd name="connsiteY18" fmla="*/ 3381070 h 3454156"/>
              <a:gd name="connsiteX19" fmla="*/ 4031716 w 5841738"/>
              <a:gd name="connsiteY19" fmla="*/ 2127036 h 3454156"/>
              <a:gd name="connsiteX20" fmla="*/ 3796585 w 5841738"/>
              <a:gd name="connsiteY20" fmla="*/ 2166225 h 3454156"/>
              <a:gd name="connsiteX21" fmla="*/ 3809648 w 5841738"/>
              <a:gd name="connsiteY21" fmla="*/ 3354945 h 3454156"/>
              <a:gd name="connsiteX22" fmla="*/ 2986688 w 5841738"/>
              <a:gd name="connsiteY22" fmla="*/ 3368008 h 3454156"/>
              <a:gd name="connsiteX23" fmla="*/ 3016351 w 5841738"/>
              <a:gd name="connsiteY23" fmla="*/ 2109075 h 3454156"/>
              <a:gd name="connsiteX24" fmla="*/ 1844231 w 5841738"/>
              <a:gd name="connsiteY24" fmla="*/ 2135201 h 3454156"/>
              <a:gd name="connsiteX25" fmla="*/ 1879883 w 5841738"/>
              <a:gd name="connsiteY25" fmla="*/ 3321471 h 3454156"/>
              <a:gd name="connsiteX26" fmla="*/ 1025933 w 5841738"/>
              <a:gd name="connsiteY26" fmla="*/ 3416055 h 3454156"/>
              <a:gd name="connsiteX27" fmla="*/ 1025933 w 5841738"/>
              <a:gd name="connsiteY27" fmla="*/ 2120655 h 3454156"/>
              <a:gd name="connsiteX28" fmla="*/ 759233 w 5841738"/>
              <a:gd name="connsiteY28" fmla="*/ 2092080 h 3454156"/>
              <a:gd name="connsiteX29" fmla="*/ 663983 w 5841738"/>
              <a:gd name="connsiteY29" fmla="*/ 3454155 h 3454156"/>
              <a:gd name="connsiteX30" fmla="*/ 63908 w 5841738"/>
              <a:gd name="connsiteY30" fmla="*/ 3454156 h 3454156"/>
              <a:gd name="connsiteX31" fmla="*/ 72310 w 5841738"/>
              <a:gd name="connsiteY31" fmla="*/ 2073424 h 3454156"/>
              <a:gd name="connsiteX32" fmla="*/ 4815488 w 5841738"/>
              <a:gd name="connsiteY32" fmla="*/ 2127036 h 3454156"/>
              <a:gd name="connsiteX33" fmla="*/ 5798211 w 5841738"/>
              <a:gd name="connsiteY33" fmla="*/ 1288180 h 3454156"/>
              <a:gd name="connsiteX34" fmla="*/ 97986 w 5841738"/>
              <a:gd name="connsiteY34" fmla="*/ 1310175 h 3454156"/>
              <a:gd name="connsiteX35" fmla="*/ 28303 w 5841738"/>
              <a:gd name="connsiteY35" fmla="*/ 692523 h 3454156"/>
              <a:gd name="connsiteX0" fmla="*/ 30527 w 5841738"/>
              <a:gd name="connsiteY0" fmla="*/ 666060 h 3457249"/>
              <a:gd name="connsiteX1" fmla="*/ 14403 w 5841738"/>
              <a:gd name="connsiteY1" fmla="*/ 612854 h 3457249"/>
              <a:gd name="connsiteX2" fmla="*/ 0 w 5841738"/>
              <a:gd name="connsiteY2" fmla="*/ 48345 h 3457249"/>
              <a:gd name="connsiteX3" fmla="*/ 855904 w 5841738"/>
              <a:gd name="connsiteY3" fmla="*/ 27278 h 3457249"/>
              <a:gd name="connsiteX4" fmla="*/ 842457 w 5841738"/>
              <a:gd name="connsiteY4" fmla="*/ 1302011 h 3457249"/>
              <a:gd name="connsiteX5" fmla="*/ 2040800 w 5841738"/>
              <a:gd name="connsiteY5" fmla="*/ 1276798 h 3457249"/>
              <a:gd name="connsiteX6" fmla="*/ 1927443 w 5841738"/>
              <a:gd name="connsiteY6" fmla="*/ 37508 h 3457249"/>
              <a:gd name="connsiteX7" fmla="*/ 2894750 w 5841738"/>
              <a:gd name="connsiteY7" fmla="*/ 0 h 3457249"/>
              <a:gd name="connsiteX8" fmla="*/ 2888763 w 5841738"/>
              <a:gd name="connsiteY8" fmla="*/ 1312625 h 3457249"/>
              <a:gd name="connsiteX9" fmla="*/ 4115264 w 5841738"/>
              <a:gd name="connsiteY9" fmla="*/ 1310063 h 3457249"/>
              <a:gd name="connsiteX10" fmla="*/ 4879985 w 5841738"/>
              <a:gd name="connsiteY10" fmla="*/ 1305165 h 3457249"/>
              <a:gd name="connsiteX11" fmla="*/ 5090080 w 5841738"/>
              <a:gd name="connsiteY11" fmla="*/ 1305165 h 3457249"/>
              <a:gd name="connsiteX12" fmla="*/ 5122465 w 5841738"/>
              <a:gd name="connsiteY12" fmla="*/ 68003 h 3457249"/>
              <a:gd name="connsiteX13" fmla="*/ 5813163 w 5841738"/>
              <a:gd name="connsiteY13" fmla="*/ 58478 h 3457249"/>
              <a:gd name="connsiteX14" fmla="*/ 5841738 w 5841738"/>
              <a:gd name="connsiteY14" fmla="*/ 1222978 h 3457249"/>
              <a:gd name="connsiteX15" fmla="*/ 4802424 w 5841738"/>
              <a:gd name="connsiteY15" fmla="*/ 2179288 h 3457249"/>
              <a:gd name="connsiteX16" fmla="*/ 4815488 w 5841738"/>
              <a:gd name="connsiteY16" fmla="*/ 2113973 h 3457249"/>
              <a:gd name="connsiteX17" fmla="*/ 4854676 w 5841738"/>
              <a:gd name="connsiteY17" fmla="*/ 3368008 h 3457249"/>
              <a:gd name="connsiteX18" fmla="*/ 4005590 w 5841738"/>
              <a:gd name="connsiteY18" fmla="*/ 3381070 h 3457249"/>
              <a:gd name="connsiteX19" fmla="*/ 4031716 w 5841738"/>
              <a:gd name="connsiteY19" fmla="*/ 2127036 h 3457249"/>
              <a:gd name="connsiteX20" fmla="*/ 3796585 w 5841738"/>
              <a:gd name="connsiteY20" fmla="*/ 2166225 h 3457249"/>
              <a:gd name="connsiteX21" fmla="*/ 3809648 w 5841738"/>
              <a:gd name="connsiteY21" fmla="*/ 3354945 h 3457249"/>
              <a:gd name="connsiteX22" fmla="*/ 2986688 w 5841738"/>
              <a:gd name="connsiteY22" fmla="*/ 3368008 h 3457249"/>
              <a:gd name="connsiteX23" fmla="*/ 3016351 w 5841738"/>
              <a:gd name="connsiteY23" fmla="*/ 2109075 h 3457249"/>
              <a:gd name="connsiteX24" fmla="*/ 1844231 w 5841738"/>
              <a:gd name="connsiteY24" fmla="*/ 2135201 h 3457249"/>
              <a:gd name="connsiteX25" fmla="*/ 1879883 w 5841738"/>
              <a:gd name="connsiteY25" fmla="*/ 3321471 h 3457249"/>
              <a:gd name="connsiteX26" fmla="*/ 1025933 w 5841738"/>
              <a:gd name="connsiteY26" fmla="*/ 3416055 h 3457249"/>
              <a:gd name="connsiteX27" fmla="*/ 1025933 w 5841738"/>
              <a:gd name="connsiteY27" fmla="*/ 2120655 h 3457249"/>
              <a:gd name="connsiteX28" fmla="*/ 759233 w 5841738"/>
              <a:gd name="connsiteY28" fmla="*/ 2092080 h 3457249"/>
              <a:gd name="connsiteX29" fmla="*/ 663983 w 5841738"/>
              <a:gd name="connsiteY29" fmla="*/ 3454155 h 3457249"/>
              <a:gd name="connsiteX30" fmla="*/ 63908 w 5841738"/>
              <a:gd name="connsiteY30" fmla="*/ 3454156 h 3457249"/>
              <a:gd name="connsiteX31" fmla="*/ 72310 w 5841738"/>
              <a:gd name="connsiteY31" fmla="*/ 2073424 h 3457249"/>
              <a:gd name="connsiteX32" fmla="*/ 4815488 w 5841738"/>
              <a:gd name="connsiteY32" fmla="*/ 2127036 h 3457249"/>
              <a:gd name="connsiteX33" fmla="*/ 5825643 w 5841738"/>
              <a:gd name="connsiteY33" fmla="*/ 3449334 h 3457249"/>
              <a:gd name="connsiteX34" fmla="*/ 5798211 w 5841738"/>
              <a:gd name="connsiteY34" fmla="*/ 1288180 h 3457249"/>
              <a:gd name="connsiteX35" fmla="*/ 97986 w 5841738"/>
              <a:gd name="connsiteY35" fmla="*/ 1310175 h 3457249"/>
              <a:gd name="connsiteX36" fmla="*/ 28303 w 5841738"/>
              <a:gd name="connsiteY36" fmla="*/ 692523 h 3457249"/>
              <a:gd name="connsiteX0" fmla="*/ 30527 w 5851155"/>
              <a:gd name="connsiteY0" fmla="*/ 666060 h 3457249"/>
              <a:gd name="connsiteX1" fmla="*/ 14403 w 5851155"/>
              <a:gd name="connsiteY1" fmla="*/ 612854 h 3457249"/>
              <a:gd name="connsiteX2" fmla="*/ 0 w 5851155"/>
              <a:gd name="connsiteY2" fmla="*/ 48345 h 3457249"/>
              <a:gd name="connsiteX3" fmla="*/ 855904 w 5851155"/>
              <a:gd name="connsiteY3" fmla="*/ 27278 h 3457249"/>
              <a:gd name="connsiteX4" fmla="*/ 842457 w 5851155"/>
              <a:gd name="connsiteY4" fmla="*/ 1302011 h 3457249"/>
              <a:gd name="connsiteX5" fmla="*/ 2040800 w 5851155"/>
              <a:gd name="connsiteY5" fmla="*/ 1276798 h 3457249"/>
              <a:gd name="connsiteX6" fmla="*/ 1927443 w 5851155"/>
              <a:gd name="connsiteY6" fmla="*/ 37508 h 3457249"/>
              <a:gd name="connsiteX7" fmla="*/ 2894750 w 5851155"/>
              <a:gd name="connsiteY7" fmla="*/ 0 h 3457249"/>
              <a:gd name="connsiteX8" fmla="*/ 2888763 w 5851155"/>
              <a:gd name="connsiteY8" fmla="*/ 1312625 h 3457249"/>
              <a:gd name="connsiteX9" fmla="*/ 4115264 w 5851155"/>
              <a:gd name="connsiteY9" fmla="*/ 1310063 h 3457249"/>
              <a:gd name="connsiteX10" fmla="*/ 4879985 w 5851155"/>
              <a:gd name="connsiteY10" fmla="*/ 1305165 h 3457249"/>
              <a:gd name="connsiteX11" fmla="*/ 5090080 w 5851155"/>
              <a:gd name="connsiteY11" fmla="*/ 1305165 h 3457249"/>
              <a:gd name="connsiteX12" fmla="*/ 5122465 w 5851155"/>
              <a:gd name="connsiteY12" fmla="*/ 68003 h 3457249"/>
              <a:gd name="connsiteX13" fmla="*/ 5813163 w 5851155"/>
              <a:gd name="connsiteY13" fmla="*/ 58478 h 3457249"/>
              <a:gd name="connsiteX14" fmla="*/ 5841738 w 5851155"/>
              <a:gd name="connsiteY14" fmla="*/ 1222978 h 3457249"/>
              <a:gd name="connsiteX15" fmla="*/ 5798749 w 5851155"/>
              <a:gd name="connsiteY15" fmla="*/ 2118075 h 3457249"/>
              <a:gd name="connsiteX16" fmla="*/ 4802424 w 5851155"/>
              <a:gd name="connsiteY16" fmla="*/ 2179288 h 3457249"/>
              <a:gd name="connsiteX17" fmla="*/ 4815488 w 5851155"/>
              <a:gd name="connsiteY17" fmla="*/ 2113973 h 3457249"/>
              <a:gd name="connsiteX18" fmla="*/ 4854676 w 5851155"/>
              <a:gd name="connsiteY18" fmla="*/ 3368008 h 3457249"/>
              <a:gd name="connsiteX19" fmla="*/ 4005590 w 5851155"/>
              <a:gd name="connsiteY19" fmla="*/ 3381070 h 3457249"/>
              <a:gd name="connsiteX20" fmla="*/ 4031716 w 5851155"/>
              <a:gd name="connsiteY20" fmla="*/ 2127036 h 3457249"/>
              <a:gd name="connsiteX21" fmla="*/ 3796585 w 5851155"/>
              <a:gd name="connsiteY21" fmla="*/ 2166225 h 3457249"/>
              <a:gd name="connsiteX22" fmla="*/ 3809648 w 5851155"/>
              <a:gd name="connsiteY22" fmla="*/ 3354945 h 3457249"/>
              <a:gd name="connsiteX23" fmla="*/ 2986688 w 5851155"/>
              <a:gd name="connsiteY23" fmla="*/ 3368008 h 3457249"/>
              <a:gd name="connsiteX24" fmla="*/ 3016351 w 5851155"/>
              <a:gd name="connsiteY24" fmla="*/ 2109075 h 3457249"/>
              <a:gd name="connsiteX25" fmla="*/ 1844231 w 5851155"/>
              <a:gd name="connsiteY25" fmla="*/ 2135201 h 3457249"/>
              <a:gd name="connsiteX26" fmla="*/ 1879883 w 5851155"/>
              <a:gd name="connsiteY26" fmla="*/ 3321471 h 3457249"/>
              <a:gd name="connsiteX27" fmla="*/ 1025933 w 5851155"/>
              <a:gd name="connsiteY27" fmla="*/ 3416055 h 3457249"/>
              <a:gd name="connsiteX28" fmla="*/ 1025933 w 5851155"/>
              <a:gd name="connsiteY28" fmla="*/ 2120655 h 3457249"/>
              <a:gd name="connsiteX29" fmla="*/ 759233 w 5851155"/>
              <a:gd name="connsiteY29" fmla="*/ 2092080 h 3457249"/>
              <a:gd name="connsiteX30" fmla="*/ 663983 w 5851155"/>
              <a:gd name="connsiteY30" fmla="*/ 3454155 h 3457249"/>
              <a:gd name="connsiteX31" fmla="*/ 63908 w 5851155"/>
              <a:gd name="connsiteY31" fmla="*/ 3454156 h 3457249"/>
              <a:gd name="connsiteX32" fmla="*/ 72310 w 5851155"/>
              <a:gd name="connsiteY32" fmla="*/ 2073424 h 3457249"/>
              <a:gd name="connsiteX33" fmla="*/ 4815488 w 5851155"/>
              <a:gd name="connsiteY33" fmla="*/ 2127036 h 3457249"/>
              <a:gd name="connsiteX34" fmla="*/ 5825643 w 5851155"/>
              <a:gd name="connsiteY34" fmla="*/ 3449334 h 3457249"/>
              <a:gd name="connsiteX35" fmla="*/ 5798211 w 5851155"/>
              <a:gd name="connsiteY35" fmla="*/ 1288180 h 3457249"/>
              <a:gd name="connsiteX36" fmla="*/ 97986 w 5851155"/>
              <a:gd name="connsiteY36" fmla="*/ 1310175 h 3457249"/>
              <a:gd name="connsiteX37" fmla="*/ 28303 w 5851155"/>
              <a:gd name="connsiteY37" fmla="*/ 692523 h 3457249"/>
              <a:gd name="connsiteX0" fmla="*/ 30527 w 5851155"/>
              <a:gd name="connsiteY0" fmla="*/ 666060 h 3477766"/>
              <a:gd name="connsiteX1" fmla="*/ 14403 w 5851155"/>
              <a:gd name="connsiteY1" fmla="*/ 612854 h 3477766"/>
              <a:gd name="connsiteX2" fmla="*/ 0 w 5851155"/>
              <a:gd name="connsiteY2" fmla="*/ 48345 h 3477766"/>
              <a:gd name="connsiteX3" fmla="*/ 855904 w 5851155"/>
              <a:gd name="connsiteY3" fmla="*/ 27278 h 3477766"/>
              <a:gd name="connsiteX4" fmla="*/ 842457 w 5851155"/>
              <a:gd name="connsiteY4" fmla="*/ 1302011 h 3477766"/>
              <a:gd name="connsiteX5" fmla="*/ 2040800 w 5851155"/>
              <a:gd name="connsiteY5" fmla="*/ 1276798 h 3477766"/>
              <a:gd name="connsiteX6" fmla="*/ 1927443 w 5851155"/>
              <a:gd name="connsiteY6" fmla="*/ 37508 h 3477766"/>
              <a:gd name="connsiteX7" fmla="*/ 2894750 w 5851155"/>
              <a:gd name="connsiteY7" fmla="*/ 0 h 3477766"/>
              <a:gd name="connsiteX8" fmla="*/ 2888763 w 5851155"/>
              <a:gd name="connsiteY8" fmla="*/ 1312625 h 3477766"/>
              <a:gd name="connsiteX9" fmla="*/ 4115264 w 5851155"/>
              <a:gd name="connsiteY9" fmla="*/ 1310063 h 3477766"/>
              <a:gd name="connsiteX10" fmla="*/ 4879985 w 5851155"/>
              <a:gd name="connsiteY10" fmla="*/ 1305165 h 3477766"/>
              <a:gd name="connsiteX11" fmla="*/ 5090080 w 5851155"/>
              <a:gd name="connsiteY11" fmla="*/ 1305165 h 3477766"/>
              <a:gd name="connsiteX12" fmla="*/ 5122465 w 5851155"/>
              <a:gd name="connsiteY12" fmla="*/ 68003 h 3477766"/>
              <a:gd name="connsiteX13" fmla="*/ 5813163 w 5851155"/>
              <a:gd name="connsiteY13" fmla="*/ 58478 h 3477766"/>
              <a:gd name="connsiteX14" fmla="*/ 5841738 w 5851155"/>
              <a:gd name="connsiteY14" fmla="*/ 1222978 h 3477766"/>
              <a:gd name="connsiteX15" fmla="*/ 5798749 w 5851155"/>
              <a:gd name="connsiteY15" fmla="*/ 2118075 h 3477766"/>
              <a:gd name="connsiteX16" fmla="*/ 4802424 w 5851155"/>
              <a:gd name="connsiteY16" fmla="*/ 2179288 h 3477766"/>
              <a:gd name="connsiteX17" fmla="*/ 4815488 w 5851155"/>
              <a:gd name="connsiteY17" fmla="*/ 2113973 h 3477766"/>
              <a:gd name="connsiteX18" fmla="*/ 4854676 w 5851155"/>
              <a:gd name="connsiteY18" fmla="*/ 3368008 h 3477766"/>
              <a:gd name="connsiteX19" fmla="*/ 4005590 w 5851155"/>
              <a:gd name="connsiteY19" fmla="*/ 3381070 h 3477766"/>
              <a:gd name="connsiteX20" fmla="*/ 4031716 w 5851155"/>
              <a:gd name="connsiteY20" fmla="*/ 2127036 h 3477766"/>
              <a:gd name="connsiteX21" fmla="*/ 3796585 w 5851155"/>
              <a:gd name="connsiteY21" fmla="*/ 2166225 h 3477766"/>
              <a:gd name="connsiteX22" fmla="*/ 3809648 w 5851155"/>
              <a:gd name="connsiteY22" fmla="*/ 3354945 h 3477766"/>
              <a:gd name="connsiteX23" fmla="*/ 2986688 w 5851155"/>
              <a:gd name="connsiteY23" fmla="*/ 3368008 h 3477766"/>
              <a:gd name="connsiteX24" fmla="*/ 3016351 w 5851155"/>
              <a:gd name="connsiteY24" fmla="*/ 2109075 h 3477766"/>
              <a:gd name="connsiteX25" fmla="*/ 1844231 w 5851155"/>
              <a:gd name="connsiteY25" fmla="*/ 2135201 h 3477766"/>
              <a:gd name="connsiteX26" fmla="*/ 1879883 w 5851155"/>
              <a:gd name="connsiteY26" fmla="*/ 3321471 h 3477766"/>
              <a:gd name="connsiteX27" fmla="*/ 1025933 w 5851155"/>
              <a:gd name="connsiteY27" fmla="*/ 3416055 h 3477766"/>
              <a:gd name="connsiteX28" fmla="*/ 1025933 w 5851155"/>
              <a:gd name="connsiteY28" fmla="*/ 2120655 h 3477766"/>
              <a:gd name="connsiteX29" fmla="*/ 759233 w 5851155"/>
              <a:gd name="connsiteY29" fmla="*/ 2092080 h 3477766"/>
              <a:gd name="connsiteX30" fmla="*/ 663983 w 5851155"/>
              <a:gd name="connsiteY30" fmla="*/ 3454155 h 3477766"/>
              <a:gd name="connsiteX31" fmla="*/ 63908 w 5851155"/>
              <a:gd name="connsiteY31" fmla="*/ 3454156 h 3477766"/>
              <a:gd name="connsiteX32" fmla="*/ 72310 w 5851155"/>
              <a:gd name="connsiteY32" fmla="*/ 2073424 h 3477766"/>
              <a:gd name="connsiteX33" fmla="*/ 4815488 w 5851155"/>
              <a:gd name="connsiteY33" fmla="*/ 2127036 h 3477766"/>
              <a:gd name="connsiteX34" fmla="*/ 5086055 w 5851155"/>
              <a:gd name="connsiteY34" fmla="*/ 2198757 h 3477766"/>
              <a:gd name="connsiteX35" fmla="*/ 5825643 w 5851155"/>
              <a:gd name="connsiteY35" fmla="*/ 3449334 h 3477766"/>
              <a:gd name="connsiteX36" fmla="*/ 5798211 w 5851155"/>
              <a:gd name="connsiteY36" fmla="*/ 1288180 h 3477766"/>
              <a:gd name="connsiteX37" fmla="*/ 97986 w 5851155"/>
              <a:gd name="connsiteY37" fmla="*/ 1310175 h 3477766"/>
              <a:gd name="connsiteX38" fmla="*/ 28303 w 5851155"/>
              <a:gd name="connsiteY38" fmla="*/ 692523 h 3477766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1844231 w 5851155"/>
              <a:gd name="connsiteY25" fmla="*/ 2135201 h 3597075"/>
              <a:gd name="connsiteX26" fmla="*/ 1879883 w 5851155"/>
              <a:gd name="connsiteY26" fmla="*/ 3321471 h 3597075"/>
              <a:gd name="connsiteX27" fmla="*/ 1025933 w 5851155"/>
              <a:gd name="connsiteY27" fmla="*/ 34160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1844231 w 5851155"/>
              <a:gd name="connsiteY25" fmla="*/ 2135201 h 3597075"/>
              <a:gd name="connsiteX26" fmla="*/ 2794283 w 5851155"/>
              <a:gd name="connsiteY26" fmla="*/ 3361812 h 3597075"/>
              <a:gd name="connsiteX27" fmla="*/ 1025933 w 5851155"/>
              <a:gd name="connsiteY27" fmla="*/ 34160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1025933 w 5851155"/>
              <a:gd name="connsiteY27" fmla="*/ 34160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759233 w 5851155"/>
              <a:gd name="connsiteY29" fmla="*/ 2092080 h 3597075"/>
              <a:gd name="connsiteX30" fmla="*/ 790983 w 5851155"/>
              <a:gd name="connsiteY30" fmla="*/ 344780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4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408 w 5851155"/>
              <a:gd name="connsiteY31" fmla="*/ 3454156 h 3597075"/>
              <a:gd name="connsiteX32" fmla="*/ 2460 w 5851155"/>
              <a:gd name="connsiteY32" fmla="*/ 20861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1990000 w 5851155"/>
              <a:gd name="connsiteY5" fmla="*/ 13021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408 w 5851155"/>
              <a:gd name="connsiteY31" fmla="*/ 3454156 h 3597075"/>
              <a:gd name="connsiteX32" fmla="*/ 2460 w 5851155"/>
              <a:gd name="connsiteY32" fmla="*/ 20861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8751"/>
              <a:gd name="connsiteY0" fmla="*/ 666060 h 3597075"/>
              <a:gd name="connsiteX1" fmla="*/ 14403 w 5858751"/>
              <a:gd name="connsiteY1" fmla="*/ 612854 h 3597075"/>
              <a:gd name="connsiteX2" fmla="*/ 0 w 5858751"/>
              <a:gd name="connsiteY2" fmla="*/ 48345 h 3597075"/>
              <a:gd name="connsiteX3" fmla="*/ 855904 w 5858751"/>
              <a:gd name="connsiteY3" fmla="*/ 27278 h 3597075"/>
              <a:gd name="connsiteX4" fmla="*/ 842457 w 5858751"/>
              <a:gd name="connsiteY4" fmla="*/ 1302011 h 3597075"/>
              <a:gd name="connsiteX5" fmla="*/ 1990000 w 5858751"/>
              <a:gd name="connsiteY5" fmla="*/ 1302198 h 3597075"/>
              <a:gd name="connsiteX6" fmla="*/ 1927443 w 5858751"/>
              <a:gd name="connsiteY6" fmla="*/ 37508 h 3597075"/>
              <a:gd name="connsiteX7" fmla="*/ 2894750 w 5858751"/>
              <a:gd name="connsiteY7" fmla="*/ 0 h 3597075"/>
              <a:gd name="connsiteX8" fmla="*/ 2888763 w 5858751"/>
              <a:gd name="connsiteY8" fmla="*/ 1312625 h 3597075"/>
              <a:gd name="connsiteX9" fmla="*/ 4115264 w 5858751"/>
              <a:gd name="connsiteY9" fmla="*/ 1310063 h 3597075"/>
              <a:gd name="connsiteX10" fmla="*/ 4879985 w 5858751"/>
              <a:gd name="connsiteY10" fmla="*/ 1305165 h 3597075"/>
              <a:gd name="connsiteX11" fmla="*/ 5090080 w 5858751"/>
              <a:gd name="connsiteY11" fmla="*/ 1305165 h 3597075"/>
              <a:gd name="connsiteX12" fmla="*/ 5122465 w 5858751"/>
              <a:gd name="connsiteY12" fmla="*/ 68003 h 3597075"/>
              <a:gd name="connsiteX13" fmla="*/ 5813163 w 5858751"/>
              <a:gd name="connsiteY13" fmla="*/ 58478 h 3597075"/>
              <a:gd name="connsiteX14" fmla="*/ 5841738 w 5858751"/>
              <a:gd name="connsiteY14" fmla="*/ 1222978 h 3597075"/>
              <a:gd name="connsiteX15" fmla="*/ 5798749 w 5858751"/>
              <a:gd name="connsiteY15" fmla="*/ 2118075 h 3597075"/>
              <a:gd name="connsiteX16" fmla="*/ 4802424 w 5858751"/>
              <a:gd name="connsiteY16" fmla="*/ 2179288 h 3597075"/>
              <a:gd name="connsiteX17" fmla="*/ 4815488 w 5858751"/>
              <a:gd name="connsiteY17" fmla="*/ 2113973 h 3597075"/>
              <a:gd name="connsiteX18" fmla="*/ 4854676 w 5858751"/>
              <a:gd name="connsiteY18" fmla="*/ 3368008 h 3597075"/>
              <a:gd name="connsiteX19" fmla="*/ 4005590 w 5858751"/>
              <a:gd name="connsiteY19" fmla="*/ 3381070 h 3597075"/>
              <a:gd name="connsiteX20" fmla="*/ 4031716 w 5858751"/>
              <a:gd name="connsiteY20" fmla="*/ 2127036 h 3597075"/>
              <a:gd name="connsiteX21" fmla="*/ 3796585 w 5858751"/>
              <a:gd name="connsiteY21" fmla="*/ 2166225 h 3597075"/>
              <a:gd name="connsiteX22" fmla="*/ 3809648 w 5858751"/>
              <a:gd name="connsiteY22" fmla="*/ 3354945 h 3597075"/>
              <a:gd name="connsiteX23" fmla="*/ 2986688 w 5858751"/>
              <a:gd name="connsiteY23" fmla="*/ 3368008 h 3597075"/>
              <a:gd name="connsiteX24" fmla="*/ 3016351 w 5858751"/>
              <a:gd name="connsiteY24" fmla="*/ 2109075 h 3597075"/>
              <a:gd name="connsiteX25" fmla="*/ 2809431 w 5858751"/>
              <a:gd name="connsiteY25" fmla="*/ 2097101 h 3597075"/>
              <a:gd name="connsiteX26" fmla="*/ 2794283 w 5858751"/>
              <a:gd name="connsiteY26" fmla="*/ 3361812 h 3597075"/>
              <a:gd name="connsiteX27" fmla="*/ 2022883 w 5858751"/>
              <a:gd name="connsiteY27" fmla="*/ 3479555 h 3597075"/>
              <a:gd name="connsiteX28" fmla="*/ 2003833 w 5858751"/>
              <a:gd name="connsiteY28" fmla="*/ 2101605 h 3597075"/>
              <a:gd name="connsiteX29" fmla="*/ 822733 w 5858751"/>
              <a:gd name="connsiteY29" fmla="*/ 2092080 h 3597075"/>
              <a:gd name="connsiteX30" fmla="*/ 790983 w 5858751"/>
              <a:gd name="connsiteY30" fmla="*/ 3447805 h 3597075"/>
              <a:gd name="connsiteX31" fmla="*/ 408 w 5858751"/>
              <a:gd name="connsiteY31" fmla="*/ 3454156 h 3597075"/>
              <a:gd name="connsiteX32" fmla="*/ 2460 w 5858751"/>
              <a:gd name="connsiteY32" fmla="*/ 2086124 h 3597075"/>
              <a:gd name="connsiteX33" fmla="*/ 4815488 w 5858751"/>
              <a:gd name="connsiteY33" fmla="*/ 2127036 h 3597075"/>
              <a:gd name="connsiteX34" fmla="*/ 5086055 w 5858751"/>
              <a:gd name="connsiteY34" fmla="*/ 2198757 h 3597075"/>
              <a:gd name="connsiteX35" fmla="*/ 5045714 w 5858751"/>
              <a:gd name="connsiteY35" fmla="*/ 3422438 h 3597075"/>
              <a:gd name="connsiteX36" fmla="*/ 5825643 w 5858751"/>
              <a:gd name="connsiteY36" fmla="*/ 3449334 h 3597075"/>
              <a:gd name="connsiteX37" fmla="*/ 5798211 w 5858751"/>
              <a:gd name="connsiteY37" fmla="*/ 1288180 h 3597075"/>
              <a:gd name="connsiteX38" fmla="*/ 97986 w 5858751"/>
              <a:gd name="connsiteY38" fmla="*/ 1310175 h 3597075"/>
              <a:gd name="connsiteX39" fmla="*/ 28303 w 5858751"/>
              <a:gd name="connsiteY39" fmla="*/ 692523 h 3597075"/>
              <a:gd name="connsiteX0" fmla="*/ 30527 w 5841738"/>
              <a:gd name="connsiteY0" fmla="*/ 666060 h 3597075"/>
              <a:gd name="connsiteX1" fmla="*/ 14403 w 5841738"/>
              <a:gd name="connsiteY1" fmla="*/ 612854 h 3597075"/>
              <a:gd name="connsiteX2" fmla="*/ 0 w 5841738"/>
              <a:gd name="connsiteY2" fmla="*/ 48345 h 3597075"/>
              <a:gd name="connsiteX3" fmla="*/ 855904 w 5841738"/>
              <a:gd name="connsiteY3" fmla="*/ 27278 h 3597075"/>
              <a:gd name="connsiteX4" fmla="*/ 842457 w 5841738"/>
              <a:gd name="connsiteY4" fmla="*/ 1302011 h 3597075"/>
              <a:gd name="connsiteX5" fmla="*/ 1990000 w 5841738"/>
              <a:gd name="connsiteY5" fmla="*/ 1302198 h 3597075"/>
              <a:gd name="connsiteX6" fmla="*/ 1927443 w 5841738"/>
              <a:gd name="connsiteY6" fmla="*/ 37508 h 3597075"/>
              <a:gd name="connsiteX7" fmla="*/ 2894750 w 5841738"/>
              <a:gd name="connsiteY7" fmla="*/ 0 h 3597075"/>
              <a:gd name="connsiteX8" fmla="*/ 2888763 w 5841738"/>
              <a:gd name="connsiteY8" fmla="*/ 1312625 h 3597075"/>
              <a:gd name="connsiteX9" fmla="*/ 4115264 w 5841738"/>
              <a:gd name="connsiteY9" fmla="*/ 1310063 h 3597075"/>
              <a:gd name="connsiteX10" fmla="*/ 4879985 w 5841738"/>
              <a:gd name="connsiteY10" fmla="*/ 1305165 h 3597075"/>
              <a:gd name="connsiteX11" fmla="*/ 5090080 w 5841738"/>
              <a:gd name="connsiteY11" fmla="*/ 1305165 h 3597075"/>
              <a:gd name="connsiteX12" fmla="*/ 5122465 w 5841738"/>
              <a:gd name="connsiteY12" fmla="*/ 68003 h 3597075"/>
              <a:gd name="connsiteX13" fmla="*/ 5813163 w 5841738"/>
              <a:gd name="connsiteY13" fmla="*/ 58478 h 3597075"/>
              <a:gd name="connsiteX14" fmla="*/ 5841738 w 5841738"/>
              <a:gd name="connsiteY14" fmla="*/ 1222978 h 3597075"/>
              <a:gd name="connsiteX15" fmla="*/ 5798749 w 5841738"/>
              <a:gd name="connsiteY15" fmla="*/ 2118075 h 3597075"/>
              <a:gd name="connsiteX16" fmla="*/ 4802424 w 5841738"/>
              <a:gd name="connsiteY16" fmla="*/ 2179288 h 3597075"/>
              <a:gd name="connsiteX17" fmla="*/ 4815488 w 5841738"/>
              <a:gd name="connsiteY17" fmla="*/ 2113973 h 3597075"/>
              <a:gd name="connsiteX18" fmla="*/ 4854676 w 5841738"/>
              <a:gd name="connsiteY18" fmla="*/ 3368008 h 3597075"/>
              <a:gd name="connsiteX19" fmla="*/ 4005590 w 5841738"/>
              <a:gd name="connsiteY19" fmla="*/ 3381070 h 3597075"/>
              <a:gd name="connsiteX20" fmla="*/ 4031716 w 5841738"/>
              <a:gd name="connsiteY20" fmla="*/ 2127036 h 3597075"/>
              <a:gd name="connsiteX21" fmla="*/ 3796585 w 5841738"/>
              <a:gd name="connsiteY21" fmla="*/ 2166225 h 3597075"/>
              <a:gd name="connsiteX22" fmla="*/ 3809648 w 5841738"/>
              <a:gd name="connsiteY22" fmla="*/ 3354945 h 3597075"/>
              <a:gd name="connsiteX23" fmla="*/ 2986688 w 5841738"/>
              <a:gd name="connsiteY23" fmla="*/ 3368008 h 3597075"/>
              <a:gd name="connsiteX24" fmla="*/ 3016351 w 5841738"/>
              <a:gd name="connsiteY24" fmla="*/ 2109075 h 3597075"/>
              <a:gd name="connsiteX25" fmla="*/ 2809431 w 5841738"/>
              <a:gd name="connsiteY25" fmla="*/ 2097101 h 3597075"/>
              <a:gd name="connsiteX26" fmla="*/ 2794283 w 5841738"/>
              <a:gd name="connsiteY26" fmla="*/ 3361812 h 3597075"/>
              <a:gd name="connsiteX27" fmla="*/ 2022883 w 5841738"/>
              <a:gd name="connsiteY27" fmla="*/ 3479555 h 3597075"/>
              <a:gd name="connsiteX28" fmla="*/ 2003833 w 5841738"/>
              <a:gd name="connsiteY28" fmla="*/ 2101605 h 3597075"/>
              <a:gd name="connsiteX29" fmla="*/ 822733 w 5841738"/>
              <a:gd name="connsiteY29" fmla="*/ 2092080 h 3597075"/>
              <a:gd name="connsiteX30" fmla="*/ 790983 w 5841738"/>
              <a:gd name="connsiteY30" fmla="*/ 3447805 h 3597075"/>
              <a:gd name="connsiteX31" fmla="*/ 408 w 5841738"/>
              <a:gd name="connsiteY31" fmla="*/ 3454156 h 3597075"/>
              <a:gd name="connsiteX32" fmla="*/ 2460 w 5841738"/>
              <a:gd name="connsiteY32" fmla="*/ 2086124 h 3597075"/>
              <a:gd name="connsiteX33" fmla="*/ 4815488 w 5841738"/>
              <a:gd name="connsiteY33" fmla="*/ 2127036 h 3597075"/>
              <a:gd name="connsiteX34" fmla="*/ 5086055 w 5841738"/>
              <a:gd name="connsiteY34" fmla="*/ 2198757 h 3597075"/>
              <a:gd name="connsiteX35" fmla="*/ 5045714 w 5841738"/>
              <a:gd name="connsiteY35" fmla="*/ 3422438 h 3597075"/>
              <a:gd name="connsiteX36" fmla="*/ 5825643 w 5841738"/>
              <a:gd name="connsiteY36" fmla="*/ 3449334 h 3597075"/>
              <a:gd name="connsiteX37" fmla="*/ 5798211 w 5841738"/>
              <a:gd name="connsiteY37" fmla="*/ 1288180 h 3597075"/>
              <a:gd name="connsiteX38" fmla="*/ 97986 w 5841738"/>
              <a:gd name="connsiteY38" fmla="*/ 1310175 h 3597075"/>
              <a:gd name="connsiteX39" fmla="*/ 28303 w 5841738"/>
              <a:gd name="connsiteY39" fmla="*/ 692523 h 35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41738" h="3597075">
                <a:moveTo>
                  <a:pt x="30527" y="666060"/>
                </a:moveTo>
                <a:cubicBezTo>
                  <a:pt x="17495" y="469964"/>
                  <a:pt x="151260" y="770850"/>
                  <a:pt x="14403" y="612854"/>
                </a:cubicBezTo>
                <a:lnTo>
                  <a:pt x="0" y="48345"/>
                </a:lnTo>
                <a:lnTo>
                  <a:pt x="855904" y="27278"/>
                </a:lnTo>
                <a:lnTo>
                  <a:pt x="842457" y="1302011"/>
                </a:lnTo>
                <a:lnTo>
                  <a:pt x="1990000" y="1302198"/>
                </a:lnTo>
                <a:lnTo>
                  <a:pt x="1927443" y="37508"/>
                </a:lnTo>
                <a:lnTo>
                  <a:pt x="2894750" y="0"/>
                </a:lnTo>
                <a:cubicBezTo>
                  <a:pt x="2892754" y="401683"/>
                  <a:pt x="2890759" y="910942"/>
                  <a:pt x="2888763" y="1312625"/>
                </a:cubicBezTo>
                <a:lnTo>
                  <a:pt x="4115264" y="1310063"/>
                </a:lnTo>
                <a:lnTo>
                  <a:pt x="4879985" y="1305165"/>
                </a:lnTo>
                <a:lnTo>
                  <a:pt x="5090080" y="1305165"/>
                </a:lnTo>
                <a:lnTo>
                  <a:pt x="5122465" y="68003"/>
                </a:lnTo>
                <a:lnTo>
                  <a:pt x="5813163" y="58478"/>
                </a:lnTo>
                <a:lnTo>
                  <a:pt x="5841738" y="1222978"/>
                </a:lnTo>
                <a:cubicBezTo>
                  <a:pt x="5730291" y="1309926"/>
                  <a:pt x="5808596" y="1916827"/>
                  <a:pt x="5798749" y="2118075"/>
                </a:cubicBezTo>
                <a:lnTo>
                  <a:pt x="4802424" y="2179288"/>
                </a:lnTo>
                <a:lnTo>
                  <a:pt x="4815488" y="2113973"/>
                </a:lnTo>
                <a:lnTo>
                  <a:pt x="4854676" y="3368008"/>
                </a:lnTo>
                <a:lnTo>
                  <a:pt x="4005590" y="3381070"/>
                </a:lnTo>
                <a:lnTo>
                  <a:pt x="4031716" y="2127036"/>
                </a:lnTo>
                <a:lnTo>
                  <a:pt x="3796585" y="2166225"/>
                </a:lnTo>
                <a:lnTo>
                  <a:pt x="3809648" y="3354945"/>
                </a:lnTo>
                <a:lnTo>
                  <a:pt x="2986688" y="3368008"/>
                </a:lnTo>
                <a:lnTo>
                  <a:pt x="3016351" y="2109075"/>
                </a:lnTo>
                <a:lnTo>
                  <a:pt x="2809431" y="2097101"/>
                </a:lnTo>
                <a:lnTo>
                  <a:pt x="2794283" y="3361812"/>
                </a:lnTo>
                <a:cubicBezTo>
                  <a:pt x="2667425" y="3584813"/>
                  <a:pt x="2160446" y="3471729"/>
                  <a:pt x="2022883" y="3479555"/>
                </a:cubicBezTo>
                <a:cubicBezTo>
                  <a:pt x="1999621" y="3296882"/>
                  <a:pt x="2037170" y="2103192"/>
                  <a:pt x="2003833" y="2101605"/>
                </a:cubicBezTo>
                <a:cubicBezTo>
                  <a:pt x="1970496" y="2100018"/>
                  <a:pt x="862420" y="2095255"/>
                  <a:pt x="822733" y="2092080"/>
                </a:cubicBezTo>
                <a:cubicBezTo>
                  <a:pt x="783046" y="2088905"/>
                  <a:pt x="911633" y="3449392"/>
                  <a:pt x="790983" y="3447805"/>
                </a:cubicBezTo>
                <a:lnTo>
                  <a:pt x="408" y="3454156"/>
                </a:lnTo>
                <a:cubicBezTo>
                  <a:pt x="3209" y="2993912"/>
                  <a:pt x="-341" y="2546368"/>
                  <a:pt x="2460" y="2086124"/>
                </a:cubicBezTo>
                <a:lnTo>
                  <a:pt x="4815488" y="2127036"/>
                </a:lnTo>
                <a:cubicBezTo>
                  <a:pt x="5684730" y="2228607"/>
                  <a:pt x="4917696" y="1978374"/>
                  <a:pt x="5086055" y="2198757"/>
                </a:cubicBezTo>
                <a:cubicBezTo>
                  <a:pt x="5167008" y="2277946"/>
                  <a:pt x="4922449" y="3214009"/>
                  <a:pt x="5045714" y="3422438"/>
                </a:cubicBezTo>
                <a:cubicBezTo>
                  <a:pt x="5168979" y="3630867"/>
                  <a:pt x="5742809" y="3668332"/>
                  <a:pt x="5825643" y="3449334"/>
                </a:cubicBezTo>
                <a:lnTo>
                  <a:pt x="5798211" y="1288180"/>
                </a:lnTo>
                <a:lnTo>
                  <a:pt x="97986" y="1310175"/>
                </a:lnTo>
                <a:cubicBezTo>
                  <a:pt x="97170" y="1099809"/>
                  <a:pt x="29119" y="902889"/>
                  <a:pt x="28303" y="692523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22958" y="1657351"/>
            <a:ext cx="5878978" cy="354711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107467 w 5817198"/>
              <a:gd name="connsiteY15" fmla="*/ 9445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40565 w 5817198"/>
              <a:gd name="connsiteY11" fmla="*/ 129580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768 w 5804135"/>
              <a:gd name="connsiteY0" fmla="*/ 707315 h 3397111"/>
              <a:gd name="connsiteX1" fmla="*/ 769555 w 5804135"/>
              <a:gd name="connsiteY1" fmla="*/ 39957 h 3397111"/>
              <a:gd name="connsiteX2" fmla="*/ 756108 w 5804135"/>
              <a:gd name="connsiteY2" fmla="*/ 1252498 h 3397111"/>
              <a:gd name="connsiteX3" fmla="*/ 988690 w 5804135"/>
              <a:gd name="connsiteY3" fmla="*/ 1282380 h 3397111"/>
              <a:gd name="connsiteX4" fmla="*/ 959752 w 5804135"/>
              <a:gd name="connsiteY4" fmla="*/ 63634 h 3397111"/>
              <a:gd name="connsiteX5" fmla="*/ 1754862 w 5804135"/>
              <a:gd name="connsiteY5" fmla="*/ 40320 h 3397111"/>
              <a:gd name="connsiteX6" fmla="*/ 1767925 w 5804135"/>
              <a:gd name="connsiteY6" fmla="*/ 1251719 h 3397111"/>
              <a:gd name="connsiteX7" fmla="*/ 2992931 w 5804135"/>
              <a:gd name="connsiteY7" fmla="*/ 1307054 h 3397111"/>
              <a:gd name="connsiteX8" fmla="*/ 2953742 w 5804135"/>
              <a:gd name="connsiteY8" fmla="*/ 53020 h 3397111"/>
              <a:gd name="connsiteX9" fmla="*/ 3789765 w 5804135"/>
              <a:gd name="connsiteY9" fmla="*/ 26894 h 3397111"/>
              <a:gd name="connsiteX10" fmla="*/ 3827502 w 5804135"/>
              <a:gd name="connsiteY10" fmla="*/ 1295806 h 3397111"/>
              <a:gd name="connsiteX11" fmla="*/ 4069004 w 5804135"/>
              <a:gd name="connsiteY11" fmla="*/ 1319157 h 3397111"/>
              <a:gd name="connsiteX12" fmla="*/ 4056304 w 5804135"/>
              <a:gd name="connsiteY12" fmla="*/ 23757 h 3397111"/>
              <a:gd name="connsiteX13" fmla="*/ 4799254 w 5804135"/>
              <a:gd name="connsiteY13" fmla="*/ 23757 h 3397111"/>
              <a:gd name="connsiteX14" fmla="*/ 4799254 w 5804135"/>
              <a:gd name="connsiteY14" fmla="*/ 1293757 h 3397111"/>
              <a:gd name="connsiteX15" fmla="*/ 4925850 w 5804135"/>
              <a:gd name="connsiteY15" fmla="*/ 1282732 h 3397111"/>
              <a:gd name="connsiteX16" fmla="*/ 4968881 w 5804135"/>
              <a:gd name="connsiteY16" fmla="*/ 0 h 3397111"/>
              <a:gd name="connsiteX17" fmla="*/ 5790687 w 5804135"/>
              <a:gd name="connsiteY17" fmla="*/ 13447 h 3397111"/>
              <a:gd name="connsiteX18" fmla="*/ 5804135 w 5804135"/>
              <a:gd name="connsiteY18" fmla="*/ 1251345 h 3397111"/>
              <a:gd name="connsiteX19" fmla="*/ 4756416 w 5804135"/>
              <a:gd name="connsiteY19" fmla="*/ 2195329 h 3397111"/>
              <a:gd name="connsiteX20" fmla="*/ 5723068 w 5804135"/>
              <a:gd name="connsiteY20" fmla="*/ 2130014 h 3397111"/>
              <a:gd name="connsiteX21" fmla="*/ 5788382 w 5804135"/>
              <a:gd name="connsiteY21" fmla="*/ 3384049 h 3397111"/>
              <a:gd name="connsiteX22" fmla="*/ 4965422 w 5804135"/>
              <a:gd name="connsiteY22" fmla="*/ 3384049 h 3397111"/>
              <a:gd name="connsiteX23" fmla="*/ 4991547 w 5804135"/>
              <a:gd name="connsiteY23" fmla="*/ 2182266 h 3397111"/>
              <a:gd name="connsiteX24" fmla="*/ 4769480 w 5804135"/>
              <a:gd name="connsiteY24" fmla="*/ 2130014 h 3397111"/>
              <a:gd name="connsiteX25" fmla="*/ 4808668 w 5804135"/>
              <a:gd name="connsiteY25" fmla="*/ 3384049 h 3397111"/>
              <a:gd name="connsiteX26" fmla="*/ 3959582 w 5804135"/>
              <a:gd name="connsiteY26" fmla="*/ 3397111 h 3397111"/>
              <a:gd name="connsiteX27" fmla="*/ 3985708 w 5804135"/>
              <a:gd name="connsiteY27" fmla="*/ 2143077 h 3397111"/>
              <a:gd name="connsiteX28" fmla="*/ 3750577 w 5804135"/>
              <a:gd name="connsiteY28" fmla="*/ 2182266 h 3397111"/>
              <a:gd name="connsiteX29" fmla="*/ 3763640 w 5804135"/>
              <a:gd name="connsiteY29" fmla="*/ 3370986 h 3397111"/>
              <a:gd name="connsiteX30" fmla="*/ 2940680 w 5804135"/>
              <a:gd name="connsiteY30" fmla="*/ 3384049 h 3397111"/>
              <a:gd name="connsiteX31" fmla="*/ 2970343 w 5804135"/>
              <a:gd name="connsiteY31" fmla="*/ 2144166 h 3397111"/>
              <a:gd name="connsiteX32" fmla="*/ 1807748 w 5804135"/>
              <a:gd name="connsiteY32" fmla="*/ 2160767 h 3397111"/>
              <a:gd name="connsiteX33" fmla="*/ 1776725 w 5804135"/>
              <a:gd name="connsiteY33" fmla="*/ 3375612 h 3397111"/>
              <a:gd name="connsiteX34" fmla="*/ 914368 w 5804135"/>
              <a:gd name="connsiteY34" fmla="*/ 3374524 h 3397111"/>
              <a:gd name="connsiteX35" fmla="*/ 893077 w 5804135"/>
              <a:gd name="connsiteY35" fmla="*/ 2146615 h 3397111"/>
              <a:gd name="connsiteX36" fmla="*/ 4769480 w 5804135"/>
              <a:gd name="connsiteY36" fmla="*/ 2143077 h 3397111"/>
              <a:gd name="connsiteX37" fmla="*/ 5790303 w 5804135"/>
              <a:gd name="connsiteY37" fmla="*/ 1292454 h 3397111"/>
              <a:gd name="connsiteX38" fmla="*/ 41109 w 5804135"/>
              <a:gd name="connsiteY38" fmla="*/ 1280160 h 3397111"/>
              <a:gd name="connsiteX39" fmla="*/ 0 w 5804135"/>
              <a:gd name="connsiteY39" fmla="*/ 709237 h 3397111"/>
              <a:gd name="connsiteX0" fmla="*/ 0 w 5803367"/>
              <a:gd name="connsiteY0" fmla="*/ 707315 h 3397111"/>
              <a:gd name="connsiteX1" fmla="*/ 768787 w 5803367"/>
              <a:gd name="connsiteY1" fmla="*/ 39957 h 3397111"/>
              <a:gd name="connsiteX2" fmla="*/ 755340 w 5803367"/>
              <a:gd name="connsiteY2" fmla="*/ 1252498 h 3397111"/>
              <a:gd name="connsiteX3" fmla="*/ 987922 w 5803367"/>
              <a:gd name="connsiteY3" fmla="*/ 1282380 h 3397111"/>
              <a:gd name="connsiteX4" fmla="*/ 958984 w 5803367"/>
              <a:gd name="connsiteY4" fmla="*/ 63634 h 3397111"/>
              <a:gd name="connsiteX5" fmla="*/ 1754094 w 5803367"/>
              <a:gd name="connsiteY5" fmla="*/ 40320 h 3397111"/>
              <a:gd name="connsiteX6" fmla="*/ 1767157 w 5803367"/>
              <a:gd name="connsiteY6" fmla="*/ 1251719 h 3397111"/>
              <a:gd name="connsiteX7" fmla="*/ 2992163 w 5803367"/>
              <a:gd name="connsiteY7" fmla="*/ 1307054 h 3397111"/>
              <a:gd name="connsiteX8" fmla="*/ 2952974 w 5803367"/>
              <a:gd name="connsiteY8" fmla="*/ 53020 h 3397111"/>
              <a:gd name="connsiteX9" fmla="*/ 3788997 w 5803367"/>
              <a:gd name="connsiteY9" fmla="*/ 26894 h 3397111"/>
              <a:gd name="connsiteX10" fmla="*/ 3826734 w 5803367"/>
              <a:gd name="connsiteY10" fmla="*/ 1295806 h 3397111"/>
              <a:gd name="connsiteX11" fmla="*/ 4068236 w 5803367"/>
              <a:gd name="connsiteY11" fmla="*/ 1319157 h 3397111"/>
              <a:gd name="connsiteX12" fmla="*/ 4055536 w 5803367"/>
              <a:gd name="connsiteY12" fmla="*/ 23757 h 3397111"/>
              <a:gd name="connsiteX13" fmla="*/ 4798486 w 5803367"/>
              <a:gd name="connsiteY13" fmla="*/ 23757 h 3397111"/>
              <a:gd name="connsiteX14" fmla="*/ 4798486 w 5803367"/>
              <a:gd name="connsiteY14" fmla="*/ 1293757 h 3397111"/>
              <a:gd name="connsiteX15" fmla="*/ 4925082 w 5803367"/>
              <a:gd name="connsiteY15" fmla="*/ 1282732 h 3397111"/>
              <a:gd name="connsiteX16" fmla="*/ 4968113 w 5803367"/>
              <a:gd name="connsiteY16" fmla="*/ 0 h 3397111"/>
              <a:gd name="connsiteX17" fmla="*/ 5789919 w 5803367"/>
              <a:gd name="connsiteY17" fmla="*/ 13447 h 3397111"/>
              <a:gd name="connsiteX18" fmla="*/ 5803367 w 5803367"/>
              <a:gd name="connsiteY18" fmla="*/ 1251345 h 3397111"/>
              <a:gd name="connsiteX19" fmla="*/ 4755648 w 5803367"/>
              <a:gd name="connsiteY19" fmla="*/ 2195329 h 3397111"/>
              <a:gd name="connsiteX20" fmla="*/ 5722300 w 5803367"/>
              <a:gd name="connsiteY20" fmla="*/ 2130014 h 3397111"/>
              <a:gd name="connsiteX21" fmla="*/ 5787614 w 5803367"/>
              <a:gd name="connsiteY21" fmla="*/ 3384049 h 3397111"/>
              <a:gd name="connsiteX22" fmla="*/ 4964654 w 5803367"/>
              <a:gd name="connsiteY22" fmla="*/ 3384049 h 3397111"/>
              <a:gd name="connsiteX23" fmla="*/ 4990779 w 5803367"/>
              <a:gd name="connsiteY23" fmla="*/ 2182266 h 3397111"/>
              <a:gd name="connsiteX24" fmla="*/ 4768712 w 5803367"/>
              <a:gd name="connsiteY24" fmla="*/ 2130014 h 3397111"/>
              <a:gd name="connsiteX25" fmla="*/ 4807900 w 5803367"/>
              <a:gd name="connsiteY25" fmla="*/ 3384049 h 3397111"/>
              <a:gd name="connsiteX26" fmla="*/ 3958814 w 5803367"/>
              <a:gd name="connsiteY26" fmla="*/ 3397111 h 3397111"/>
              <a:gd name="connsiteX27" fmla="*/ 3984940 w 5803367"/>
              <a:gd name="connsiteY27" fmla="*/ 2143077 h 3397111"/>
              <a:gd name="connsiteX28" fmla="*/ 3749809 w 5803367"/>
              <a:gd name="connsiteY28" fmla="*/ 2182266 h 3397111"/>
              <a:gd name="connsiteX29" fmla="*/ 3762872 w 5803367"/>
              <a:gd name="connsiteY29" fmla="*/ 3370986 h 3397111"/>
              <a:gd name="connsiteX30" fmla="*/ 2939912 w 5803367"/>
              <a:gd name="connsiteY30" fmla="*/ 3384049 h 3397111"/>
              <a:gd name="connsiteX31" fmla="*/ 2969575 w 5803367"/>
              <a:gd name="connsiteY31" fmla="*/ 2144166 h 3397111"/>
              <a:gd name="connsiteX32" fmla="*/ 1806980 w 5803367"/>
              <a:gd name="connsiteY32" fmla="*/ 2160767 h 3397111"/>
              <a:gd name="connsiteX33" fmla="*/ 1775957 w 5803367"/>
              <a:gd name="connsiteY33" fmla="*/ 3375612 h 3397111"/>
              <a:gd name="connsiteX34" fmla="*/ 913600 w 5803367"/>
              <a:gd name="connsiteY34" fmla="*/ 3374524 h 3397111"/>
              <a:gd name="connsiteX35" fmla="*/ 892309 w 5803367"/>
              <a:gd name="connsiteY35" fmla="*/ 2146615 h 3397111"/>
              <a:gd name="connsiteX36" fmla="*/ 4768712 w 5803367"/>
              <a:gd name="connsiteY36" fmla="*/ 2143077 h 3397111"/>
              <a:gd name="connsiteX37" fmla="*/ 5789535 w 5803367"/>
              <a:gd name="connsiteY37" fmla="*/ 1292454 h 3397111"/>
              <a:gd name="connsiteX38" fmla="*/ 40341 w 5803367"/>
              <a:gd name="connsiteY38" fmla="*/ 1280160 h 3397111"/>
              <a:gd name="connsiteX0" fmla="*/ 728446 w 5763026"/>
              <a:gd name="connsiteY0" fmla="*/ 39957 h 3397111"/>
              <a:gd name="connsiteX1" fmla="*/ 714999 w 5763026"/>
              <a:gd name="connsiteY1" fmla="*/ 1252498 h 3397111"/>
              <a:gd name="connsiteX2" fmla="*/ 947581 w 5763026"/>
              <a:gd name="connsiteY2" fmla="*/ 1282380 h 3397111"/>
              <a:gd name="connsiteX3" fmla="*/ 918643 w 5763026"/>
              <a:gd name="connsiteY3" fmla="*/ 63634 h 3397111"/>
              <a:gd name="connsiteX4" fmla="*/ 1713753 w 5763026"/>
              <a:gd name="connsiteY4" fmla="*/ 40320 h 3397111"/>
              <a:gd name="connsiteX5" fmla="*/ 1726816 w 5763026"/>
              <a:gd name="connsiteY5" fmla="*/ 1251719 h 3397111"/>
              <a:gd name="connsiteX6" fmla="*/ 2951822 w 5763026"/>
              <a:gd name="connsiteY6" fmla="*/ 1307054 h 3397111"/>
              <a:gd name="connsiteX7" fmla="*/ 2912633 w 5763026"/>
              <a:gd name="connsiteY7" fmla="*/ 53020 h 3397111"/>
              <a:gd name="connsiteX8" fmla="*/ 3748656 w 5763026"/>
              <a:gd name="connsiteY8" fmla="*/ 26894 h 3397111"/>
              <a:gd name="connsiteX9" fmla="*/ 3786393 w 5763026"/>
              <a:gd name="connsiteY9" fmla="*/ 1295806 h 3397111"/>
              <a:gd name="connsiteX10" fmla="*/ 4027895 w 5763026"/>
              <a:gd name="connsiteY10" fmla="*/ 1319157 h 3397111"/>
              <a:gd name="connsiteX11" fmla="*/ 4015195 w 5763026"/>
              <a:gd name="connsiteY11" fmla="*/ 23757 h 3397111"/>
              <a:gd name="connsiteX12" fmla="*/ 4758145 w 5763026"/>
              <a:gd name="connsiteY12" fmla="*/ 23757 h 3397111"/>
              <a:gd name="connsiteX13" fmla="*/ 4758145 w 5763026"/>
              <a:gd name="connsiteY13" fmla="*/ 1293757 h 3397111"/>
              <a:gd name="connsiteX14" fmla="*/ 4884741 w 5763026"/>
              <a:gd name="connsiteY14" fmla="*/ 1282732 h 3397111"/>
              <a:gd name="connsiteX15" fmla="*/ 4927772 w 5763026"/>
              <a:gd name="connsiteY15" fmla="*/ 0 h 3397111"/>
              <a:gd name="connsiteX16" fmla="*/ 5749578 w 5763026"/>
              <a:gd name="connsiteY16" fmla="*/ 13447 h 3397111"/>
              <a:gd name="connsiteX17" fmla="*/ 5763026 w 5763026"/>
              <a:gd name="connsiteY17" fmla="*/ 1251345 h 3397111"/>
              <a:gd name="connsiteX18" fmla="*/ 4715307 w 5763026"/>
              <a:gd name="connsiteY18" fmla="*/ 2195329 h 3397111"/>
              <a:gd name="connsiteX19" fmla="*/ 5681959 w 5763026"/>
              <a:gd name="connsiteY19" fmla="*/ 2130014 h 3397111"/>
              <a:gd name="connsiteX20" fmla="*/ 5747273 w 5763026"/>
              <a:gd name="connsiteY20" fmla="*/ 3384049 h 3397111"/>
              <a:gd name="connsiteX21" fmla="*/ 4924313 w 5763026"/>
              <a:gd name="connsiteY21" fmla="*/ 3384049 h 3397111"/>
              <a:gd name="connsiteX22" fmla="*/ 4950438 w 5763026"/>
              <a:gd name="connsiteY22" fmla="*/ 2182266 h 3397111"/>
              <a:gd name="connsiteX23" fmla="*/ 4728371 w 5763026"/>
              <a:gd name="connsiteY23" fmla="*/ 2130014 h 3397111"/>
              <a:gd name="connsiteX24" fmla="*/ 4767559 w 5763026"/>
              <a:gd name="connsiteY24" fmla="*/ 3384049 h 3397111"/>
              <a:gd name="connsiteX25" fmla="*/ 3918473 w 5763026"/>
              <a:gd name="connsiteY25" fmla="*/ 3397111 h 3397111"/>
              <a:gd name="connsiteX26" fmla="*/ 3944599 w 5763026"/>
              <a:gd name="connsiteY26" fmla="*/ 2143077 h 3397111"/>
              <a:gd name="connsiteX27" fmla="*/ 3709468 w 5763026"/>
              <a:gd name="connsiteY27" fmla="*/ 2182266 h 3397111"/>
              <a:gd name="connsiteX28" fmla="*/ 3722531 w 5763026"/>
              <a:gd name="connsiteY28" fmla="*/ 3370986 h 3397111"/>
              <a:gd name="connsiteX29" fmla="*/ 2899571 w 5763026"/>
              <a:gd name="connsiteY29" fmla="*/ 3384049 h 3397111"/>
              <a:gd name="connsiteX30" fmla="*/ 2929234 w 5763026"/>
              <a:gd name="connsiteY30" fmla="*/ 2144166 h 3397111"/>
              <a:gd name="connsiteX31" fmla="*/ 1766639 w 5763026"/>
              <a:gd name="connsiteY31" fmla="*/ 2160767 h 3397111"/>
              <a:gd name="connsiteX32" fmla="*/ 1735616 w 5763026"/>
              <a:gd name="connsiteY32" fmla="*/ 3375612 h 3397111"/>
              <a:gd name="connsiteX33" fmla="*/ 873259 w 5763026"/>
              <a:gd name="connsiteY33" fmla="*/ 3374524 h 3397111"/>
              <a:gd name="connsiteX34" fmla="*/ 851968 w 5763026"/>
              <a:gd name="connsiteY34" fmla="*/ 2146615 h 3397111"/>
              <a:gd name="connsiteX35" fmla="*/ 4728371 w 5763026"/>
              <a:gd name="connsiteY35" fmla="*/ 2143077 h 3397111"/>
              <a:gd name="connsiteX36" fmla="*/ 5749194 w 5763026"/>
              <a:gd name="connsiteY36" fmla="*/ 1292454 h 3397111"/>
              <a:gd name="connsiteX37" fmla="*/ 0 w 57630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517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771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16499 w 5064526"/>
              <a:gd name="connsiteY0" fmla="*/ 12524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2849 w 5064526"/>
              <a:gd name="connsiteY0" fmla="*/ 125884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45099 w 5064526"/>
              <a:gd name="connsiteY0" fmla="*/ 13032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93442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8997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898081 w 5717508"/>
              <a:gd name="connsiteY0" fmla="*/ 1303298 h 3397111"/>
              <a:gd name="connsiteX1" fmla="*/ 902063 w 5717508"/>
              <a:gd name="connsiteY1" fmla="*/ 1282380 h 3397111"/>
              <a:gd name="connsiteX2" fmla="*/ 873125 w 5717508"/>
              <a:gd name="connsiteY2" fmla="*/ 63634 h 3397111"/>
              <a:gd name="connsiteX3" fmla="*/ 1668235 w 5717508"/>
              <a:gd name="connsiteY3" fmla="*/ 40320 h 3397111"/>
              <a:gd name="connsiteX4" fmla="*/ 1681298 w 5717508"/>
              <a:gd name="connsiteY4" fmla="*/ 1277119 h 3397111"/>
              <a:gd name="connsiteX5" fmla="*/ 2906304 w 5717508"/>
              <a:gd name="connsiteY5" fmla="*/ 1307054 h 3397111"/>
              <a:gd name="connsiteX6" fmla="*/ 2867115 w 5717508"/>
              <a:gd name="connsiteY6" fmla="*/ 53020 h 3397111"/>
              <a:gd name="connsiteX7" fmla="*/ 3703138 w 5717508"/>
              <a:gd name="connsiteY7" fmla="*/ 26894 h 3397111"/>
              <a:gd name="connsiteX8" fmla="*/ 3702976 w 5717508"/>
              <a:gd name="connsiteY8" fmla="*/ 1071507 h 3397111"/>
              <a:gd name="connsiteX9" fmla="*/ 3696425 w 5717508"/>
              <a:gd name="connsiteY9" fmla="*/ 1295806 h 3397111"/>
              <a:gd name="connsiteX10" fmla="*/ 3982377 w 5717508"/>
              <a:gd name="connsiteY10" fmla="*/ 1319157 h 3397111"/>
              <a:gd name="connsiteX11" fmla="*/ 3969677 w 5717508"/>
              <a:gd name="connsiteY11" fmla="*/ 23757 h 3397111"/>
              <a:gd name="connsiteX12" fmla="*/ 4712627 w 5717508"/>
              <a:gd name="connsiteY12" fmla="*/ 23757 h 3397111"/>
              <a:gd name="connsiteX13" fmla="*/ 4712627 w 5717508"/>
              <a:gd name="connsiteY13" fmla="*/ 1293757 h 3397111"/>
              <a:gd name="connsiteX14" fmla="*/ 4839223 w 5717508"/>
              <a:gd name="connsiteY14" fmla="*/ 1282732 h 3397111"/>
              <a:gd name="connsiteX15" fmla="*/ 4882254 w 5717508"/>
              <a:gd name="connsiteY15" fmla="*/ 0 h 3397111"/>
              <a:gd name="connsiteX16" fmla="*/ 5704060 w 5717508"/>
              <a:gd name="connsiteY16" fmla="*/ 13447 h 3397111"/>
              <a:gd name="connsiteX17" fmla="*/ 5717508 w 5717508"/>
              <a:gd name="connsiteY17" fmla="*/ 1251345 h 3397111"/>
              <a:gd name="connsiteX18" fmla="*/ 4669789 w 5717508"/>
              <a:gd name="connsiteY18" fmla="*/ 2195329 h 3397111"/>
              <a:gd name="connsiteX19" fmla="*/ 5636441 w 5717508"/>
              <a:gd name="connsiteY19" fmla="*/ 2130014 h 3397111"/>
              <a:gd name="connsiteX20" fmla="*/ 5701755 w 5717508"/>
              <a:gd name="connsiteY20" fmla="*/ 3384049 h 3397111"/>
              <a:gd name="connsiteX21" fmla="*/ 4878795 w 5717508"/>
              <a:gd name="connsiteY21" fmla="*/ 3384049 h 3397111"/>
              <a:gd name="connsiteX22" fmla="*/ 4904920 w 5717508"/>
              <a:gd name="connsiteY22" fmla="*/ 2182266 h 3397111"/>
              <a:gd name="connsiteX23" fmla="*/ 4682853 w 5717508"/>
              <a:gd name="connsiteY23" fmla="*/ 2130014 h 3397111"/>
              <a:gd name="connsiteX24" fmla="*/ 4722041 w 5717508"/>
              <a:gd name="connsiteY24" fmla="*/ 3384049 h 3397111"/>
              <a:gd name="connsiteX25" fmla="*/ 3872955 w 5717508"/>
              <a:gd name="connsiteY25" fmla="*/ 3397111 h 3397111"/>
              <a:gd name="connsiteX26" fmla="*/ 3899081 w 5717508"/>
              <a:gd name="connsiteY26" fmla="*/ 2143077 h 3397111"/>
              <a:gd name="connsiteX27" fmla="*/ 3663950 w 5717508"/>
              <a:gd name="connsiteY27" fmla="*/ 2182266 h 3397111"/>
              <a:gd name="connsiteX28" fmla="*/ 3677013 w 5717508"/>
              <a:gd name="connsiteY28" fmla="*/ 3370986 h 3397111"/>
              <a:gd name="connsiteX29" fmla="*/ 2854053 w 5717508"/>
              <a:gd name="connsiteY29" fmla="*/ 3384049 h 3397111"/>
              <a:gd name="connsiteX30" fmla="*/ 2883716 w 5717508"/>
              <a:gd name="connsiteY30" fmla="*/ 2144166 h 3397111"/>
              <a:gd name="connsiteX31" fmla="*/ 1721121 w 5717508"/>
              <a:gd name="connsiteY31" fmla="*/ 2160767 h 3397111"/>
              <a:gd name="connsiteX32" fmla="*/ 1690098 w 5717508"/>
              <a:gd name="connsiteY32" fmla="*/ 3375612 h 3397111"/>
              <a:gd name="connsiteX33" fmla="*/ 827741 w 5717508"/>
              <a:gd name="connsiteY33" fmla="*/ 3374524 h 3397111"/>
              <a:gd name="connsiteX34" fmla="*/ 0 w 5717508"/>
              <a:gd name="connsiteY34" fmla="*/ 2108515 h 3397111"/>
              <a:gd name="connsiteX35" fmla="*/ 4682853 w 5717508"/>
              <a:gd name="connsiteY35" fmla="*/ 2143077 h 3397111"/>
              <a:gd name="connsiteX36" fmla="*/ 5703676 w 5717508"/>
              <a:gd name="connsiteY36" fmla="*/ 1292454 h 3397111"/>
              <a:gd name="connsiteX37" fmla="*/ 887932 w 5717508"/>
              <a:gd name="connsiteY37" fmla="*/ 1280160 h 3397111"/>
              <a:gd name="connsiteX0" fmla="*/ 991090 w 5810517"/>
              <a:gd name="connsiteY0" fmla="*/ 1303298 h 3425324"/>
              <a:gd name="connsiteX1" fmla="*/ 995072 w 5810517"/>
              <a:gd name="connsiteY1" fmla="*/ 1282380 h 3425324"/>
              <a:gd name="connsiteX2" fmla="*/ 966134 w 5810517"/>
              <a:gd name="connsiteY2" fmla="*/ 63634 h 3425324"/>
              <a:gd name="connsiteX3" fmla="*/ 1761244 w 5810517"/>
              <a:gd name="connsiteY3" fmla="*/ 40320 h 3425324"/>
              <a:gd name="connsiteX4" fmla="*/ 1774307 w 5810517"/>
              <a:gd name="connsiteY4" fmla="*/ 1277119 h 3425324"/>
              <a:gd name="connsiteX5" fmla="*/ 2999313 w 5810517"/>
              <a:gd name="connsiteY5" fmla="*/ 1307054 h 3425324"/>
              <a:gd name="connsiteX6" fmla="*/ 2960124 w 5810517"/>
              <a:gd name="connsiteY6" fmla="*/ 53020 h 3425324"/>
              <a:gd name="connsiteX7" fmla="*/ 3796147 w 5810517"/>
              <a:gd name="connsiteY7" fmla="*/ 26894 h 3425324"/>
              <a:gd name="connsiteX8" fmla="*/ 3795985 w 5810517"/>
              <a:gd name="connsiteY8" fmla="*/ 1071507 h 3425324"/>
              <a:gd name="connsiteX9" fmla="*/ 3789434 w 5810517"/>
              <a:gd name="connsiteY9" fmla="*/ 1295806 h 3425324"/>
              <a:gd name="connsiteX10" fmla="*/ 4075386 w 5810517"/>
              <a:gd name="connsiteY10" fmla="*/ 1319157 h 3425324"/>
              <a:gd name="connsiteX11" fmla="*/ 4062686 w 5810517"/>
              <a:gd name="connsiteY11" fmla="*/ 23757 h 3425324"/>
              <a:gd name="connsiteX12" fmla="*/ 4805636 w 5810517"/>
              <a:gd name="connsiteY12" fmla="*/ 23757 h 3425324"/>
              <a:gd name="connsiteX13" fmla="*/ 4805636 w 5810517"/>
              <a:gd name="connsiteY13" fmla="*/ 1293757 h 3425324"/>
              <a:gd name="connsiteX14" fmla="*/ 4932232 w 5810517"/>
              <a:gd name="connsiteY14" fmla="*/ 1282732 h 3425324"/>
              <a:gd name="connsiteX15" fmla="*/ 4975263 w 5810517"/>
              <a:gd name="connsiteY15" fmla="*/ 0 h 3425324"/>
              <a:gd name="connsiteX16" fmla="*/ 5797069 w 5810517"/>
              <a:gd name="connsiteY16" fmla="*/ 13447 h 3425324"/>
              <a:gd name="connsiteX17" fmla="*/ 5810517 w 5810517"/>
              <a:gd name="connsiteY17" fmla="*/ 1251345 h 3425324"/>
              <a:gd name="connsiteX18" fmla="*/ 4762798 w 5810517"/>
              <a:gd name="connsiteY18" fmla="*/ 2195329 h 3425324"/>
              <a:gd name="connsiteX19" fmla="*/ 5729450 w 5810517"/>
              <a:gd name="connsiteY19" fmla="*/ 2130014 h 3425324"/>
              <a:gd name="connsiteX20" fmla="*/ 5794764 w 5810517"/>
              <a:gd name="connsiteY20" fmla="*/ 3384049 h 3425324"/>
              <a:gd name="connsiteX21" fmla="*/ 4971804 w 5810517"/>
              <a:gd name="connsiteY21" fmla="*/ 3384049 h 3425324"/>
              <a:gd name="connsiteX22" fmla="*/ 4997929 w 5810517"/>
              <a:gd name="connsiteY22" fmla="*/ 2182266 h 3425324"/>
              <a:gd name="connsiteX23" fmla="*/ 4775862 w 5810517"/>
              <a:gd name="connsiteY23" fmla="*/ 2130014 h 3425324"/>
              <a:gd name="connsiteX24" fmla="*/ 4815050 w 5810517"/>
              <a:gd name="connsiteY24" fmla="*/ 3384049 h 3425324"/>
              <a:gd name="connsiteX25" fmla="*/ 3965964 w 5810517"/>
              <a:gd name="connsiteY25" fmla="*/ 3397111 h 3425324"/>
              <a:gd name="connsiteX26" fmla="*/ 3992090 w 5810517"/>
              <a:gd name="connsiteY26" fmla="*/ 2143077 h 3425324"/>
              <a:gd name="connsiteX27" fmla="*/ 3756959 w 5810517"/>
              <a:gd name="connsiteY27" fmla="*/ 2182266 h 3425324"/>
              <a:gd name="connsiteX28" fmla="*/ 3770022 w 5810517"/>
              <a:gd name="connsiteY28" fmla="*/ 3370986 h 3425324"/>
              <a:gd name="connsiteX29" fmla="*/ 2947062 w 5810517"/>
              <a:gd name="connsiteY29" fmla="*/ 3384049 h 3425324"/>
              <a:gd name="connsiteX30" fmla="*/ 2976725 w 5810517"/>
              <a:gd name="connsiteY30" fmla="*/ 2144166 h 3425324"/>
              <a:gd name="connsiteX31" fmla="*/ 1814130 w 5810517"/>
              <a:gd name="connsiteY31" fmla="*/ 2160767 h 3425324"/>
              <a:gd name="connsiteX32" fmla="*/ 1783107 w 5810517"/>
              <a:gd name="connsiteY32" fmla="*/ 3375612 h 3425324"/>
              <a:gd name="connsiteX33" fmla="*/ 0 w 5810517"/>
              <a:gd name="connsiteY33" fmla="*/ 3425324 h 3425324"/>
              <a:gd name="connsiteX34" fmla="*/ 93009 w 5810517"/>
              <a:gd name="connsiteY34" fmla="*/ 2108515 h 3425324"/>
              <a:gd name="connsiteX35" fmla="*/ 4775862 w 5810517"/>
              <a:gd name="connsiteY35" fmla="*/ 2143077 h 3425324"/>
              <a:gd name="connsiteX36" fmla="*/ 5796685 w 5810517"/>
              <a:gd name="connsiteY36" fmla="*/ 1292454 h 3425324"/>
              <a:gd name="connsiteX37" fmla="*/ 980941 w 5810517"/>
              <a:gd name="connsiteY37" fmla="*/ 1280160 h 3425324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814130 w 5810517"/>
              <a:gd name="connsiteY31" fmla="*/ 216076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728280 w 5810517"/>
              <a:gd name="connsiteY31" fmla="*/ 229411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868636 w 5810517"/>
              <a:gd name="connsiteY31" fmla="*/ 2284356 h 3426412"/>
              <a:gd name="connsiteX32" fmla="*/ 728280 w 5810517"/>
              <a:gd name="connsiteY32" fmla="*/ 22941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28280 w 5810517"/>
              <a:gd name="connsiteY33" fmla="*/ 22941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687786 w 5810517"/>
              <a:gd name="connsiteY31" fmla="*/ 29574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2227536 w 5810517"/>
              <a:gd name="connsiteY31" fmla="*/ 292570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83036 w 5810517"/>
              <a:gd name="connsiteY31" fmla="*/ 210655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94764 w 5810517"/>
              <a:gd name="connsiteY19" fmla="*/ 3384049 h 3426412"/>
              <a:gd name="connsiteX20" fmla="*/ 4971804 w 5810517"/>
              <a:gd name="connsiteY20" fmla="*/ 3384049 h 3426412"/>
              <a:gd name="connsiteX21" fmla="*/ 4997929 w 5810517"/>
              <a:gd name="connsiteY21" fmla="*/ 2182266 h 3426412"/>
              <a:gd name="connsiteX22" fmla="*/ 4775862 w 5810517"/>
              <a:gd name="connsiteY22" fmla="*/ 2130014 h 3426412"/>
              <a:gd name="connsiteX23" fmla="*/ 4815050 w 5810517"/>
              <a:gd name="connsiteY23" fmla="*/ 3384049 h 3426412"/>
              <a:gd name="connsiteX24" fmla="*/ 3965964 w 5810517"/>
              <a:gd name="connsiteY24" fmla="*/ 3397111 h 3426412"/>
              <a:gd name="connsiteX25" fmla="*/ 3992090 w 5810517"/>
              <a:gd name="connsiteY25" fmla="*/ 2143077 h 3426412"/>
              <a:gd name="connsiteX26" fmla="*/ 3756959 w 5810517"/>
              <a:gd name="connsiteY26" fmla="*/ 2182266 h 3426412"/>
              <a:gd name="connsiteX27" fmla="*/ 3770022 w 5810517"/>
              <a:gd name="connsiteY27" fmla="*/ 3370986 h 3426412"/>
              <a:gd name="connsiteX28" fmla="*/ 2947062 w 5810517"/>
              <a:gd name="connsiteY28" fmla="*/ 3384049 h 3426412"/>
              <a:gd name="connsiteX29" fmla="*/ 2976725 w 5810517"/>
              <a:gd name="connsiteY29" fmla="*/ 2144166 h 3426412"/>
              <a:gd name="connsiteX30" fmla="*/ 1783036 w 5810517"/>
              <a:gd name="connsiteY30" fmla="*/ 210655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71804 w 5810517"/>
              <a:gd name="connsiteY19" fmla="*/ 3384049 h 3426412"/>
              <a:gd name="connsiteX20" fmla="*/ 4997929 w 5810517"/>
              <a:gd name="connsiteY20" fmla="*/ 2182266 h 3426412"/>
              <a:gd name="connsiteX21" fmla="*/ 4775862 w 5810517"/>
              <a:gd name="connsiteY21" fmla="*/ 2130014 h 3426412"/>
              <a:gd name="connsiteX22" fmla="*/ 4815050 w 5810517"/>
              <a:gd name="connsiteY22" fmla="*/ 3384049 h 3426412"/>
              <a:gd name="connsiteX23" fmla="*/ 3965964 w 5810517"/>
              <a:gd name="connsiteY23" fmla="*/ 3397111 h 3426412"/>
              <a:gd name="connsiteX24" fmla="*/ 3992090 w 5810517"/>
              <a:gd name="connsiteY24" fmla="*/ 2143077 h 3426412"/>
              <a:gd name="connsiteX25" fmla="*/ 3756959 w 5810517"/>
              <a:gd name="connsiteY25" fmla="*/ 2182266 h 3426412"/>
              <a:gd name="connsiteX26" fmla="*/ 3770022 w 5810517"/>
              <a:gd name="connsiteY26" fmla="*/ 3370986 h 3426412"/>
              <a:gd name="connsiteX27" fmla="*/ 2947062 w 5810517"/>
              <a:gd name="connsiteY27" fmla="*/ 3384049 h 3426412"/>
              <a:gd name="connsiteX28" fmla="*/ 2976725 w 5810517"/>
              <a:gd name="connsiteY28" fmla="*/ 2144166 h 3426412"/>
              <a:gd name="connsiteX29" fmla="*/ 1783036 w 5810517"/>
              <a:gd name="connsiteY29" fmla="*/ 2106556 h 3426412"/>
              <a:gd name="connsiteX30" fmla="*/ 1763986 w 5810517"/>
              <a:gd name="connsiteY30" fmla="*/ 340195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97929 w 5810517"/>
              <a:gd name="connsiteY19" fmla="*/ 21822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769329 w 5810517"/>
              <a:gd name="connsiteY19" fmla="*/ 21314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1015556 w 5834983"/>
              <a:gd name="connsiteY0" fmla="*/ 1353964 h 3477078"/>
              <a:gd name="connsiteX1" fmla="*/ 1019538 w 5834983"/>
              <a:gd name="connsiteY1" fmla="*/ 1333046 h 3477078"/>
              <a:gd name="connsiteX2" fmla="*/ 0 w 5834983"/>
              <a:gd name="connsiteY2" fmla="*/ 0 h 3477078"/>
              <a:gd name="connsiteX3" fmla="*/ 1785710 w 5834983"/>
              <a:gd name="connsiteY3" fmla="*/ 90986 h 3477078"/>
              <a:gd name="connsiteX4" fmla="*/ 1798773 w 5834983"/>
              <a:gd name="connsiteY4" fmla="*/ 1327785 h 3477078"/>
              <a:gd name="connsiteX5" fmla="*/ 3023779 w 5834983"/>
              <a:gd name="connsiteY5" fmla="*/ 1357720 h 3477078"/>
              <a:gd name="connsiteX6" fmla="*/ 2984590 w 5834983"/>
              <a:gd name="connsiteY6" fmla="*/ 103686 h 3477078"/>
              <a:gd name="connsiteX7" fmla="*/ 3820613 w 5834983"/>
              <a:gd name="connsiteY7" fmla="*/ 77560 h 3477078"/>
              <a:gd name="connsiteX8" fmla="*/ 3820451 w 5834983"/>
              <a:gd name="connsiteY8" fmla="*/ 1122173 h 3477078"/>
              <a:gd name="connsiteX9" fmla="*/ 3813900 w 5834983"/>
              <a:gd name="connsiteY9" fmla="*/ 1346472 h 3477078"/>
              <a:gd name="connsiteX10" fmla="*/ 4099852 w 5834983"/>
              <a:gd name="connsiteY10" fmla="*/ 1369823 h 3477078"/>
              <a:gd name="connsiteX11" fmla="*/ 4087152 w 5834983"/>
              <a:gd name="connsiteY11" fmla="*/ 74423 h 3477078"/>
              <a:gd name="connsiteX12" fmla="*/ 4830102 w 5834983"/>
              <a:gd name="connsiteY12" fmla="*/ 74423 h 3477078"/>
              <a:gd name="connsiteX13" fmla="*/ 4830102 w 5834983"/>
              <a:gd name="connsiteY13" fmla="*/ 1344423 h 3477078"/>
              <a:gd name="connsiteX14" fmla="*/ 4956698 w 5834983"/>
              <a:gd name="connsiteY14" fmla="*/ 1333398 h 3477078"/>
              <a:gd name="connsiteX15" fmla="*/ 4999729 w 5834983"/>
              <a:gd name="connsiteY15" fmla="*/ 50666 h 3477078"/>
              <a:gd name="connsiteX16" fmla="*/ 5821535 w 5834983"/>
              <a:gd name="connsiteY16" fmla="*/ 64113 h 3477078"/>
              <a:gd name="connsiteX17" fmla="*/ 5834983 w 5834983"/>
              <a:gd name="connsiteY17" fmla="*/ 1302011 h 3477078"/>
              <a:gd name="connsiteX18" fmla="*/ 4787264 w 5834983"/>
              <a:gd name="connsiteY18" fmla="*/ 2245995 h 3477078"/>
              <a:gd name="connsiteX19" fmla="*/ 4793795 w 5834983"/>
              <a:gd name="connsiteY19" fmla="*/ 2182132 h 3477078"/>
              <a:gd name="connsiteX20" fmla="*/ 4800328 w 5834983"/>
              <a:gd name="connsiteY20" fmla="*/ 2180680 h 3477078"/>
              <a:gd name="connsiteX21" fmla="*/ 4839516 w 5834983"/>
              <a:gd name="connsiteY21" fmla="*/ 3434715 h 3477078"/>
              <a:gd name="connsiteX22" fmla="*/ 3990430 w 5834983"/>
              <a:gd name="connsiteY22" fmla="*/ 3447777 h 3477078"/>
              <a:gd name="connsiteX23" fmla="*/ 4016556 w 5834983"/>
              <a:gd name="connsiteY23" fmla="*/ 2193743 h 3477078"/>
              <a:gd name="connsiteX24" fmla="*/ 3781425 w 5834983"/>
              <a:gd name="connsiteY24" fmla="*/ 2232932 h 3477078"/>
              <a:gd name="connsiteX25" fmla="*/ 3794488 w 5834983"/>
              <a:gd name="connsiteY25" fmla="*/ 3421652 h 3477078"/>
              <a:gd name="connsiteX26" fmla="*/ 2971528 w 5834983"/>
              <a:gd name="connsiteY26" fmla="*/ 3434715 h 3477078"/>
              <a:gd name="connsiteX27" fmla="*/ 3001191 w 5834983"/>
              <a:gd name="connsiteY27" fmla="*/ 2194832 h 3477078"/>
              <a:gd name="connsiteX28" fmla="*/ 1807502 w 5834983"/>
              <a:gd name="connsiteY28" fmla="*/ 2157222 h 3477078"/>
              <a:gd name="connsiteX29" fmla="*/ 1788452 w 5834983"/>
              <a:gd name="connsiteY29" fmla="*/ 3452622 h 3477078"/>
              <a:gd name="connsiteX30" fmla="*/ 988352 w 5834983"/>
              <a:gd name="connsiteY30" fmla="*/ 3471672 h 3477078"/>
              <a:gd name="connsiteX31" fmla="*/ 988352 w 5834983"/>
              <a:gd name="connsiteY31" fmla="*/ 2157222 h 3477078"/>
              <a:gd name="connsiteX32" fmla="*/ 759096 w 5834983"/>
              <a:gd name="connsiteY32" fmla="*/ 2154283 h 3477078"/>
              <a:gd name="connsiteX33" fmla="*/ 696323 w 5834983"/>
              <a:gd name="connsiteY33" fmla="*/ 3477078 h 3477078"/>
              <a:gd name="connsiteX34" fmla="*/ 24466 w 5834983"/>
              <a:gd name="connsiteY34" fmla="*/ 3475990 h 3477078"/>
              <a:gd name="connsiteX35" fmla="*/ 117475 w 5834983"/>
              <a:gd name="connsiteY35" fmla="*/ 2159181 h 3477078"/>
              <a:gd name="connsiteX36" fmla="*/ 4800328 w 5834983"/>
              <a:gd name="connsiteY36" fmla="*/ 2193743 h 3477078"/>
              <a:gd name="connsiteX37" fmla="*/ 5821151 w 5834983"/>
              <a:gd name="connsiteY37" fmla="*/ 1343120 h 3477078"/>
              <a:gd name="connsiteX38" fmla="*/ 1005407 w 5834983"/>
              <a:gd name="connsiteY38" fmla="*/ 1330826 h 3477078"/>
              <a:gd name="connsiteX0" fmla="*/ 1015556 w 5834983"/>
              <a:gd name="connsiteY0" fmla="*/ 1353964 h 3477078"/>
              <a:gd name="connsiteX1" fmla="*/ 1019538 w 5834983"/>
              <a:gd name="connsiteY1" fmla="*/ 1333046 h 3477078"/>
              <a:gd name="connsiteX2" fmla="*/ 0 w 5834983"/>
              <a:gd name="connsiteY2" fmla="*/ 0 h 3477078"/>
              <a:gd name="connsiteX3" fmla="*/ 1785710 w 5834983"/>
              <a:gd name="connsiteY3" fmla="*/ 90986 h 3477078"/>
              <a:gd name="connsiteX4" fmla="*/ 1798773 w 5834983"/>
              <a:gd name="connsiteY4" fmla="*/ 1327785 h 3477078"/>
              <a:gd name="connsiteX5" fmla="*/ 3023779 w 5834983"/>
              <a:gd name="connsiteY5" fmla="*/ 1357720 h 3477078"/>
              <a:gd name="connsiteX6" fmla="*/ 2984590 w 5834983"/>
              <a:gd name="connsiteY6" fmla="*/ 103686 h 3477078"/>
              <a:gd name="connsiteX7" fmla="*/ 3820613 w 5834983"/>
              <a:gd name="connsiteY7" fmla="*/ 77560 h 3477078"/>
              <a:gd name="connsiteX8" fmla="*/ 3820451 w 5834983"/>
              <a:gd name="connsiteY8" fmla="*/ 1122173 h 3477078"/>
              <a:gd name="connsiteX9" fmla="*/ 3813900 w 5834983"/>
              <a:gd name="connsiteY9" fmla="*/ 1346472 h 3477078"/>
              <a:gd name="connsiteX10" fmla="*/ 4099852 w 5834983"/>
              <a:gd name="connsiteY10" fmla="*/ 1369823 h 3477078"/>
              <a:gd name="connsiteX11" fmla="*/ 4087152 w 5834983"/>
              <a:gd name="connsiteY11" fmla="*/ 74423 h 3477078"/>
              <a:gd name="connsiteX12" fmla="*/ 4830102 w 5834983"/>
              <a:gd name="connsiteY12" fmla="*/ 74423 h 3477078"/>
              <a:gd name="connsiteX13" fmla="*/ 4830102 w 5834983"/>
              <a:gd name="connsiteY13" fmla="*/ 1344423 h 3477078"/>
              <a:gd name="connsiteX14" fmla="*/ 4956698 w 5834983"/>
              <a:gd name="connsiteY14" fmla="*/ 1333398 h 3477078"/>
              <a:gd name="connsiteX15" fmla="*/ 4999729 w 5834983"/>
              <a:gd name="connsiteY15" fmla="*/ 50666 h 3477078"/>
              <a:gd name="connsiteX16" fmla="*/ 5821535 w 5834983"/>
              <a:gd name="connsiteY16" fmla="*/ 64113 h 3477078"/>
              <a:gd name="connsiteX17" fmla="*/ 5834983 w 5834983"/>
              <a:gd name="connsiteY17" fmla="*/ 1302011 h 3477078"/>
              <a:gd name="connsiteX18" fmla="*/ 4787264 w 5834983"/>
              <a:gd name="connsiteY18" fmla="*/ 2245995 h 3477078"/>
              <a:gd name="connsiteX19" fmla="*/ 4793795 w 5834983"/>
              <a:gd name="connsiteY19" fmla="*/ 2182132 h 3477078"/>
              <a:gd name="connsiteX20" fmla="*/ 4800328 w 5834983"/>
              <a:gd name="connsiteY20" fmla="*/ 2180680 h 3477078"/>
              <a:gd name="connsiteX21" fmla="*/ 4839516 w 5834983"/>
              <a:gd name="connsiteY21" fmla="*/ 3434715 h 3477078"/>
              <a:gd name="connsiteX22" fmla="*/ 3990430 w 5834983"/>
              <a:gd name="connsiteY22" fmla="*/ 3447777 h 3477078"/>
              <a:gd name="connsiteX23" fmla="*/ 4016556 w 5834983"/>
              <a:gd name="connsiteY23" fmla="*/ 2193743 h 3477078"/>
              <a:gd name="connsiteX24" fmla="*/ 3781425 w 5834983"/>
              <a:gd name="connsiteY24" fmla="*/ 2232932 h 3477078"/>
              <a:gd name="connsiteX25" fmla="*/ 3794488 w 5834983"/>
              <a:gd name="connsiteY25" fmla="*/ 3421652 h 3477078"/>
              <a:gd name="connsiteX26" fmla="*/ 2971528 w 5834983"/>
              <a:gd name="connsiteY26" fmla="*/ 3434715 h 3477078"/>
              <a:gd name="connsiteX27" fmla="*/ 3001191 w 5834983"/>
              <a:gd name="connsiteY27" fmla="*/ 2194832 h 3477078"/>
              <a:gd name="connsiteX28" fmla="*/ 1807502 w 5834983"/>
              <a:gd name="connsiteY28" fmla="*/ 2157222 h 3477078"/>
              <a:gd name="connsiteX29" fmla="*/ 1788452 w 5834983"/>
              <a:gd name="connsiteY29" fmla="*/ 3452622 h 3477078"/>
              <a:gd name="connsiteX30" fmla="*/ 988352 w 5834983"/>
              <a:gd name="connsiteY30" fmla="*/ 3471672 h 3477078"/>
              <a:gd name="connsiteX31" fmla="*/ 988352 w 5834983"/>
              <a:gd name="connsiteY31" fmla="*/ 2157222 h 3477078"/>
              <a:gd name="connsiteX32" fmla="*/ 759096 w 5834983"/>
              <a:gd name="connsiteY32" fmla="*/ 2154283 h 3477078"/>
              <a:gd name="connsiteX33" fmla="*/ 696323 w 5834983"/>
              <a:gd name="connsiteY33" fmla="*/ 3477078 h 3477078"/>
              <a:gd name="connsiteX34" fmla="*/ 24466 w 5834983"/>
              <a:gd name="connsiteY34" fmla="*/ 3475990 h 3477078"/>
              <a:gd name="connsiteX35" fmla="*/ 117475 w 5834983"/>
              <a:gd name="connsiteY35" fmla="*/ 2159181 h 3477078"/>
              <a:gd name="connsiteX36" fmla="*/ 4800328 w 5834983"/>
              <a:gd name="connsiteY36" fmla="*/ 2193743 h 3477078"/>
              <a:gd name="connsiteX37" fmla="*/ 5821151 w 5834983"/>
              <a:gd name="connsiteY37" fmla="*/ 1343120 h 3477078"/>
              <a:gd name="connsiteX38" fmla="*/ 71957 w 5834983"/>
              <a:gd name="connsiteY38" fmla="*/ 1330826 h 3477078"/>
              <a:gd name="connsiteX0" fmla="*/ 1024718 w 5844145"/>
              <a:gd name="connsiteY0" fmla="*/ 13539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1794872 w 5844145"/>
              <a:gd name="connsiteY3" fmla="*/ 90986 h 3477078"/>
              <a:gd name="connsiteX4" fmla="*/ 180793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1794872 w 5844145"/>
              <a:gd name="connsiteY3" fmla="*/ 90986 h 3477078"/>
              <a:gd name="connsiteX4" fmla="*/ 180793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1794872 w 5844145"/>
              <a:gd name="connsiteY3" fmla="*/ 90986 h 3477078"/>
              <a:gd name="connsiteX4" fmla="*/ 95068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95068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741135 w 5844145"/>
              <a:gd name="connsiteY4" fmla="*/ 12896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741135 w 5844145"/>
              <a:gd name="connsiteY4" fmla="*/ 1289685 h 3477078"/>
              <a:gd name="connsiteX5" fmla="*/ 3032941 w 5844145"/>
              <a:gd name="connsiteY5" fmla="*/ 1357720 h 3477078"/>
              <a:gd name="connsiteX6" fmla="*/ 3039866 w 5844145"/>
              <a:gd name="connsiteY6" fmla="*/ 928921 h 3477078"/>
              <a:gd name="connsiteX7" fmla="*/ 2993752 w 5844145"/>
              <a:gd name="connsiteY7" fmla="*/ 103686 h 3477078"/>
              <a:gd name="connsiteX8" fmla="*/ 3829775 w 5844145"/>
              <a:gd name="connsiteY8" fmla="*/ 77560 h 3477078"/>
              <a:gd name="connsiteX9" fmla="*/ 3829613 w 5844145"/>
              <a:gd name="connsiteY9" fmla="*/ 1122173 h 3477078"/>
              <a:gd name="connsiteX10" fmla="*/ 3823062 w 5844145"/>
              <a:gd name="connsiteY10" fmla="*/ 1346472 h 3477078"/>
              <a:gd name="connsiteX11" fmla="*/ 4109014 w 5844145"/>
              <a:gd name="connsiteY11" fmla="*/ 1369823 h 3477078"/>
              <a:gd name="connsiteX12" fmla="*/ 4096314 w 5844145"/>
              <a:gd name="connsiteY12" fmla="*/ 74423 h 3477078"/>
              <a:gd name="connsiteX13" fmla="*/ 4839264 w 5844145"/>
              <a:gd name="connsiteY13" fmla="*/ 74423 h 3477078"/>
              <a:gd name="connsiteX14" fmla="*/ 4839264 w 5844145"/>
              <a:gd name="connsiteY14" fmla="*/ 1344423 h 3477078"/>
              <a:gd name="connsiteX15" fmla="*/ 4965860 w 5844145"/>
              <a:gd name="connsiteY15" fmla="*/ 1333398 h 3477078"/>
              <a:gd name="connsiteX16" fmla="*/ 5008891 w 5844145"/>
              <a:gd name="connsiteY16" fmla="*/ 50666 h 3477078"/>
              <a:gd name="connsiteX17" fmla="*/ 5830697 w 5844145"/>
              <a:gd name="connsiteY17" fmla="*/ 64113 h 3477078"/>
              <a:gd name="connsiteX18" fmla="*/ 5844145 w 5844145"/>
              <a:gd name="connsiteY18" fmla="*/ 1302011 h 3477078"/>
              <a:gd name="connsiteX19" fmla="*/ 4796426 w 5844145"/>
              <a:gd name="connsiteY19" fmla="*/ 2245995 h 3477078"/>
              <a:gd name="connsiteX20" fmla="*/ 4802957 w 5844145"/>
              <a:gd name="connsiteY20" fmla="*/ 2182132 h 3477078"/>
              <a:gd name="connsiteX21" fmla="*/ 4809490 w 5844145"/>
              <a:gd name="connsiteY21" fmla="*/ 2180680 h 3477078"/>
              <a:gd name="connsiteX22" fmla="*/ 4848678 w 5844145"/>
              <a:gd name="connsiteY22" fmla="*/ 3434715 h 3477078"/>
              <a:gd name="connsiteX23" fmla="*/ 3999592 w 5844145"/>
              <a:gd name="connsiteY23" fmla="*/ 3447777 h 3477078"/>
              <a:gd name="connsiteX24" fmla="*/ 4025718 w 5844145"/>
              <a:gd name="connsiteY24" fmla="*/ 2193743 h 3477078"/>
              <a:gd name="connsiteX25" fmla="*/ 3790587 w 5844145"/>
              <a:gd name="connsiteY25" fmla="*/ 2232932 h 3477078"/>
              <a:gd name="connsiteX26" fmla="*/ 3803650 w 5844145"/>
              <a:gd name="connsiteY26" fmla="*/ 3421652 h 3477078"/>
              <a:gd name="connsiteX27" fmla="*/ 2980690 w 5844145"/>
              <a:gd name="connsiteY27" fmla="*/ 3434715 h 3477078"/>
              <a:gd name="connsiteX28" fmla="*/ 3010353 w 5844145"/>
              <a:gd name="connsiteY28" fmla="*/ 2194832 h 3477078"/>
              <a:gd name="connsiteX29" fmla="*/ 1816664 w 5844145"/>
              <a:gd name="connsiteY29" fmla="*/ 2157222 h 3477078"/>
              <a:gd name="connsiteX30" fmla="*/ 1797614 w 5844145"/>
              <a:gd name="connsiteY30" fmla="*/ 3452622 h 3477078"/>
              <a:gd name="connsiteX31" fmla="*/ 997514 w 5844145"/>
              <a:gd name="connsiteY31" fmla="*/ 3471672 h 3477078"/>
              <a:gd name="connsiteX32" fmla="*/ 997514 w 5844145"/>
              <a:gd name="connsiteY32" fmla="*/ 2157222 h 3477078"/>
              <a:gd name="connsiteX33" fmla="*/ 768258 w 5844145"/>
              <a:gd name="connsiteY33" fmla="*/ 2154283 h 3477078"/>
              <a:gd name="connsiteX34" fmla="*/ 705485 w 5844145"/>
              <a:gd name="connsiteY34" fmla="*/ 3477078 h 3477078"/>
              <a:gd name="connsiteX35" fmla="*/ 33628 w 5844145"/>
              <a:gd name="connsiteY35" fmla="*/ 3475990 h 3477078"/>
              <a:gd name="connsiteX36" fmla="*/ 126637 w 5844145"/>
              <a:gd name="connsiteY36" fmla="*/ 2159181 h 3477078"/>
              <a:gd name="connsiteX37" fmla="*/ 4809490 w 5844145"/>
              <a:gd name="connsiteY37" fmla="*/ 2193743 h 3477078"/>
              <a:gd name="connsiteX38" fmla="*/ 5830313 w 5844145"/>
              <a:gd name="connsiteY38" fmla="*/ 1343120 h 3477078"/>
              <a:gd name="connsiteX39" fmla="*/ 81119 w 5844145"/>
              <a:gd name="connsiteY39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741135 w 5844145"/>
              <a:gd name="connsiteY4" fmla="*/ 1289685 h 3477078"/>
              <a:gd name="connsiteX5" fmla="*/ 3032941 w 5844145"/>
              <a:gd name="connsiteY5" fmla="*/ 1357720 h 3477078"/>
              <a:gd name="connsiteX6" fmla="*/ 3039866 w 5844145"/>
              <a:gd name="connsiteY6" fmla="*/ 928921 h 3477078"/>
              <a:gd name="connsiteX7" fmla="*/ 3020816 w 5844145"/>
              <a:gd name="connsiteY7" fmla="*/ 528871 h 3477078"/>
              <a:gd name="connsiteX8" fmla="*/ 2993752 w 5844145"/>
              <a:gd name="connsiteY8" fmla="*/ 103686 h 3477078"/>
              <a:gd name="connsiteX9" fmla="*/ 3829775 w 5844145"/>
              <a:gd name="connsiteY9" fmla="*/ 77560 h 3477078"/>
              <a:gd name="connsiteX10" fmla="*/ 3829613 w 5844145"/>
              <a:gd name="connsiteY10" fmla="*/ 1122173 h 3477078"/>
              <a:gd name="connsiteX11" fmla="*/ 3823062 w 5844145"/>
              <a:gd name="connsiteY11" fmla="*/ 1346472 h 3477078"/>
              <a:gd name="connsiteX12" fmla="*/ 4109014 w 5844145"/>
              <a:gd name="connsiteY12" fmla="*/ 1369823 h 3477078"/>
              <a:gd name="connsiteX13" fmla="*/ 4096314 w 5844145"/>
              <a:gd name="connsiteY13" fmla="*/ 74423 h 3477078"/>
              <a:gd name="connsiteX14" fmla="*/ 4839264 w 5844145"/>
              <a:gd name="connsiteY14" fmla="*/ 74423 h 3477078"/>
              <a:gd name="connsiteX15" fmla="*/ 4839264 w 5844145"/>
              <a:gd name="connsiteY15" fmla="*/ 1344423 h 3477078"/>
              <a:gd name="connsiteX16" fmla="*/ 4965860 w 5844145"/>
              <a:gd name="connsiteY16" fmla="*/ 1333398 h 3477078"/>
              <a:gd name="connsiteX17" fmla="*/ 5008891 w 5844145"/>
              <a:gd name="connsiteY17" fmla="*/ 50666 h 3477078"/>
              <a:gd name="connsiteX18" fmla="*/ 5830697 w 5844145"/>
              <a:gd name="connsiteY18" fmla="*/ 64113 h 3477078"/>
              <a:gd name="connsiteX19" fmla="*/ 5844145 w 5844145"/>
              <a:gd name="connsiteY19" fmla="*/ 1302011 h 3477078"/>
              <a:gd name="connsiteX20" fmla="*/ 4796426 w 5844145"/>
              <a:gd name="connsiteY20" fmla="*/ 2245995 h 3477078"/>
              <a:gd name="connsiteX21" fmla="*/ 4802957 w 5844145"/>
              <a:gd name="connsiteY21" fmla="*/ 2182132 h 3477078"/>
              <a:gd name="connsiteX22" fmla="*/ 4809490 w 5844145"/>
              <a:gd name="connsiteY22" fmla="*/ 2180680 h 3477078"/>
              <a:gd name="connsiteX23" fmla="*/ 4848678 w 5844145"/>
              <a:gd name="connsiteY23" fmla="*/ 3434715 h 3477078"/>
              <a:gd name="connsiteX24" fmla="*/ 3999592 w 5844145"/>
              <a:gd name="connsiteY24" fmla="*/ 3447777 h 3477078"/>
              <a:gd name="connsiteX25" fmla="*/ 4025718 w 5844145"/>
              <a:gd name="connsiteY25" fmla="*/ 2193743 h 3477078"/>
              <a:gd name="connsiteX26" fmla="*/ 3790587 w 5844145"/>
              <a:gd name="connsiteY26" fmla="*/ 2232932 h 3477078"/>
              <a:gd name="connsiteX27" fmla="*/ 3803650 w 5844145"/>
              <a:gd name="connsiteY27" fmla="*/ 3421652 h 3477078"/>
              <a:gd name="connsiteX28" fmla="*/ 2980690 w 5844145"/>
              <a:gd name="connsiteY28" fmla="*/ 3434715 h 3477078"/>
              <a:gd name="connsiteX29" fmla="*/ 3010353 w 5844145"/>
              <a:gd name="connsiteY29" fmla="*/ 2194832 h 3477078"/>
              <a:gd name="connsiteX30" fmla="*/ 1816664 w 5844145"/>
              <a:gd name="connsiteY30" fmla="*/ 2157222 h 3477078"/>
              <a:gd name="connsiteX31" fmla="*/ 1797614 w 5844145"/>
              <a:gd name="connsiteY31" fmla="*/ 3452622 h 3477078"/>
              <a:gd name="connsiteX32" fmla="*/ 997514 w 5844145"/>
              <a:gd name="connsiteY32" fmla="*/ 3471672 h 3477078"/>
              <a:gd name="connsiteX33" fmla="*/ 997514 w 5844145"/>
              <a:gd name="connsiteY33" fmla="*/ 2157222 h 3477078"/>
              <a:gd name="connsiteX34" fmla="*/ 768258 w 5844145"/>
              <a:gd name="connsiteY34" fmla="*/ 2154283 h 3477078"/>
              <a:gd name="connsiteX35" fmla="*/ 705485 w 5844145"/>
              <a:gd name="connsiteY35" fmla="*/ 3477078 h 3477078"/>
              <a:gd name="connsiteX36" fmla="*/ 33628 w 5844145"/>
              <a:gd name="connsiteY36" fmla="*/ 3475990 h 3477078"/>
              <a:gd name="connsiteX37" fmla="*/ 126637 w 5844145"/>
              <a:gd name="connsiteY37" fmla="*/ 2159181 h 3477078"/>
              <a:gd name="connsiteX38" fmla="*/ 4809490 w 5844145"/>
              <a:gd name="connsiteY38" fmla="*/ 2193743 h 3477078"/>
              <a:gd name="connsiteX39" fmla="*/ 5830313 w 5844145"/>
              <a:gd name="connsiteY39" fmla="*/ 1343120 h 3477078"/>
              <a:gd name="connsiteX40" fmla="*/ 81119 w 5844145"/>
              <a:gd name="connsiteY40" fmla="*/ 1330826 h 3477078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3020816 w 5844145"/>
              <a:gd name="connsiteY7" fmla="*/ 533400 h 3481607"/>
              <a:gd name="connsiteX8" fmla="*/ 2993752 w 5844145"/>
              <a:gd name="connsiteY8" fmla="*/ 108215 h 3481607"/>
              <a:gd name="connsiteX9" fmla="*/ 3829775 w 5844145"/>
              <a:gd name="connsiteY9" fmla="*/ 82089 h 3481607"/>
              <a:gd name="connsiteX10" fmla="*/ 3829613 w 5844145"/>
              <a:gd name="connsiteY10" fmla="*/ 1126702 h 3481607"/>
              <a:gd name="connsiteX11" fmla="*/ 3823062 w 5844145"/>
              <a:gd name="connsiteY11" fmla="*/ 1351001 h 3481607"/>
              <a:gd name="connsiteX12" fmla="*/ 4109014 w 5844145"/>
              <a:gd name="connsiteY12" fmla="*/ 1374352 h 3481607"/>
              <a:gd name="connsiteX13" fmla="*/ 4096314 w 5844145"/>
              <a:gd name="connsiteY13" fmla="*/ 78952 h 3481607"/>
              <a:gd name="connsiteX14" fmla="*/ 4839264 w 5844145"/>
              <a:gd name="connsiteY14" fmla="*/ 78952 h 3481607"/>
              <a:gd name="connsiteX15" fmla="*/ 4839264 w 5844145"/>
              <a:gd name="connsiteY15" fmla="*/ 1348952 h 3481607"/>
              <a:gd name="connsiteX16" fmla="*/ 4965860 w 5844145"/>
              <a:gd name="connsiteY16" fmla="*/ 1337927 h 3481607"/>
              <a:gd name="connsiteX17" fmla="*/ 5008891 w 5844145"/>
              <a:gd name="connsiteY17" fmla="*/ 55195 h 3481607"/>
              <a:gd name="connsiteX18" fmla="*/ 5830697 w 5844145"/>
              <a:gd name="connsiteY18" fmla="*/ 68642 h 3481607"/>
              <a:gd name="connsiteX19" fmla="*/ 5844145 w 5844145"/>
              <a:gd name="connsiteY19" fmla="*/ 1306540 h 3481607"/>
              <a:gd name="connsiteX20" fmla="*/ 4796426 w 5844145"/>
              <a:gd name="connsiteY20" fmla="*/ 2250524 h 3481607"/>
              <a:gd name="connsiteX21" fmla="*/ 4802957 w 5844145"/>
              <a:gd name="connsiteY21" fmla="*/ 2186661 h 3481607"/>
              <a:gd name="connsiteX22" fmla="*/ 4809490 w 5844145"/>
              <a:gd name="connsiteY22" fmla="*/ 2185209 h 3481607"/>
              <a:gd name="connsiteX23" fmla="*/ 4848678 w 5844145"/>
              <a:gd name="connsiteY23" fmla="*/ 3439244 h 3481607"/>
              <a:gd name="connsiteX24" fmla="*/ 3999592 w 5844145"/>
              <a:gd name="connsiteY24" fmla="*/ 3452306 h 3481607"/>
              <a:gd name="connsiteX25" fmla="*/ 4025718 w 5844145"/>
              <a:gd name="connsiteY25" fmla="*/ 2198272 h 3481607"/>
              <a:gd name="connsiteX26" fmla="*/ 3790587 w 5844145"/>
              <a:gd name="connsiteY26" fmla="*/ 2237461 h 3481607"/>
              <a:gd name="connsiteX27" fmla="*/ 3803650 w 5844145"/>
              <a:gd name="connsiteY27" fmla="*/ 3426181 h 3481607"/>
              <a:gd name="connsiteX28" fmla="*/ 2980690 w 5844145"/>
              <a:gd name="connsiteY28" fmla="*/ 3439244 h 3481607"/>
              <a:gd name="connsiteX29" fmla="*/ 3010353 w 5844145"/>
              <a:gd name="connsiteY29" fmla="*/ 2199361 h 3481607"/>
              <a:gd name="connsiteX30" fmla="*/ 1816664 w 5844145"/>
              <a:gd name="connsiteY30" fmla="*/ 2161751 h 3481607"/>
              <a:gd name="connsiteX31" fmla="*/ 1797614 w 5844145"/>
              <a:gd name="connsiteY31" fmla="*/ 3457151 h 3481607"/>
              <a:gd name="connsiteX32" fmla="*/ 997514 w 5844145"/>
              <a:gd name="connsiteY32" fmla="*/ 3476201 h 3481607"/>
              <a:gd name="connsiteX33" fmla="*/ 997514 w 5844145"/>
              <a:gd name="connsiteY33" fmla="*/ 2161751 h 3481607"/>
              <a:gd name="connsiteX34" fmla="*/ 768258 w 5844145"/>
              <a:gd name="connsiteY34" fmla="*/ 2158812 h 3481607"/>
              <a:gd name="connsiteX35" fmla="*/ 705485 w 5844145"/>
              <a:gd name="connsiteY35" fmla="*/ 3481607 h 3481607"/>
              <a:gd name="connsiteX36" fmla="*/ 33628 w 5844145"/>
              <a:gd name="connsiteY36" fmla="*/ 3480519 h 3481607"/>
              <a:gd name="connsiteX37" fmla="*/ 126637 w 5844145"/>
              <a:gd name="connsiteY37" fmla="*/ 2163710 h 3481607"/>
              <a:gd name="connsiteX38" fmla="*/ 4809490 w 5844145"/>
              <a:gd name="connsiteY38" fmla="*/ 2198272 h 3481607"/>
              <a:gd name="connsiteX39" fmla="*/ 5830313 w 5844145"/>
              <a:gd name="connsiteY39" fmla="*/ 1347649 h 3481607"/>
              <a:gd name="connsiteX40" fmla="*/ 81119 w 5844145"/>
              <a:gd name="connsiteY40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830316 w 5844145"/>
              <a:gd name="connsiteY7" fmla="*/ 400051 h 3481607"/>
              <a:gd name="connsiteX8" fmla="*/ 3020816 w 5844145"/>
              <a:gd name="connsiteY8" fmla="*/ 533400 h 3481607"/>
              <a:gd name="connsiteX9" fmla="*/ 2993752 w 5844145"/>
              <a:gd name="connsiteY9" fmla="*/ 108215 h 3481607"/>
              <a:gd name="connsiteX10" fmla="*/ 3829775 w 5844145"/>
              <a:gd name="connsiteY10" fmla="*/ 82089 h 3481607"/>
              <a:gd name="connsiteX11" fmla="*/ 3829613 w 5844145"/>
              <a:gd name="connsiteY11" fmla="*/ 1126702 h 3481607"/>
              <a:gd name="connsiteX12" fmla="*/ 3823062 w 5844145"/>
              <a:gd name="connsiteY12" fmla="*/ 1351001 h 3481607"/>
              <a:gd name="connsiteX13" fmla="*/ 4109014 w 5844145"/>
              <a:gd name="connsiteY13" fmla="*/ 1374352 h 3481607"/>
              <a:gd name="connsiteX14" fmla="*/ 4096314 w 5844145"/>
              <a:gd name="connsiteY14" fmla="*/ 78952 h 3481607"/>
              <a:gd name="connsiteX15" fmla="*/ 4839264 w 5844145"/>
              <a:gd name="connsiteY15" fmla="*/ 78952 h 3481607"/>
              <a:gd name="connsiteX16" fmla="*/ 4839264 w 5844145"/>
              <a:gd name="connsiteY16" fmla="*/ 1348952 h 3481607"/>
              <a:gd name="connsiteX17" fmla="*/ 4965860 w 5844145"/>
              <a:gd name="connsiteY17" fmla="*/ 1337927 h 3481607"/>
              <a:gd name="connsiteX18" fmla="*/ 5008891 w 5844145"/>
              <a:gd name="connsiteY18" fmla="*/ 55195 h 3481607"/>
              <a:gd name="connsiteX19" fmla="*/ 5830697 w 5844145"/>
              <a:gd name="connsiteY19" fmla="*/ 68642 h 3481607"/>
              <a:gd name="connsiteX20" fmla="*/ 5844145 w 5844145"/>
              <a:gd name="connsiteY20" fmla="*/ 1306540 h 3481607"/>
              <a:gd name="connsiteX21" fmla="*/ 4796426 w 5844145"/>
              <a:gd name="connsiteY21" fmla="*/ 2250524 h 3481607"/>
              <a:gd name="connsiteX22" fmla="*/ 4802957 w 5844145"/>
              <a:gd name="connsiteY22" fmla="*/ 2186661 h 3481607"/>
              <a:gd name="connsiteX23" fmla="*/ 4809490 w 5844145"/>
              <a:gd name="connsiteY23" fmla="*/ 2185209 h 3481607"/>
              <a:gd name="connsiteX24" fmla="*/ 4848678 w 5844145"/>
              <a:gd name="connsiteY24" fmla="*/ 3439244 h 3481607"/>
              <a:gd name="connsiteX25" fmla="*/ 3999592 w 5844145"/>
              <a:gd name="connsiteY25" fmla="*/ 3452306 h 3481607"/>
              <a:gd name="connsiteX26" fmla="*/ 4025718 w 5844145"/>
              <a:gd name="connsiteY26" fmla="*/ 2198272 h 3481607"/>
              <a:gd name="connsiteX27" fmla="*/ 3790587 w 5844145"/>
              <a:gd name="connsiteY27" fmla="*/ 2237461 h 3481607"/>
              <a:gd name="connsiteX28" fmla="*/ 3803650 w 5844145"/>
              <a:gd name="connsiteY28" fmla="*/ 3426181 h 3481607"/>
              <a:gd name="connsiteX29" fmla="*/ 2980690 w 5844145"/>
              <a:gd name="connsiteY29" fmla="*/ 3439244 h 3481607"/>
              <a:gd name="connsiteX30" fmla="*/ 3010353 w 5844145"/>
              <a:gd name="connsiteY30" fmla="*/ 2199361 h 3481607"/>
              <a:gd name="connsiteX31" fmla="*/ 1816664 w 5844145"/>
              <a:gd name="connsiteY31" fmla="*/ 2161751 h 3481607"/>
              <a:gd name="connsiteX32" fmla="*/ 1797614 w 5844145"/>
              <a:gd name="connsiteY32" fmla="*/ 3457151 h 3481607"/>
              <a:gd name="connsiteX33" fmla="*/ 997514 w 5844145"/>
              <a:gd name="connsiteY33" fmla="*/ 3476201 h 3481607"/>
              <a:gd name="connsiteX34" fmla="*/ 997514 w 5844145"/>
              <a:gd name="connsiteY34" fmla="*/ 2161751 h 3481607"/>
              <a:gd name="connsiteX35" fmla="*/ 768258 w 5844145"/>
              <a:gd name="connsiteY35" fmla="*/ 2158812 h 3481607"/>
              <a:gd name="connsiteX36" fmla="*/ 705485 w 5844145"/>
              <a:gd name="connsiteY36" fmla="*/ 3481607 h 3481607"/>
              <a:gd name="connsiteX37" fmla="*/ 33628 w 5844145"/>
              <a:gd name="connsiteY37" fmla="*/ 3480519 h 3481607"/>
              <a:gd name="connsiteX38" fmla="*/ 126637 w 5844145"/>
              <a:gd name="connsiteY38" fmla="*/ 2163710 h 3481607"/>
              <a:gd name="connsiteX39" fmla="*/ 4809490 w 5844145"/>
              <a:gd name="connsiteY39" fmla="*/ 2198272 h 3481607"/>
              <a:gd name="connsiteX40" fmla="*/ 5830313 w 5844145"/>
              <a:gd name="connsiteY40" fmla="*/ 1347649 h 3481607"/>
              <a:gd name="connsiteX41" fmla="*/ 81119 w 5844145"/>
              <a:gd name="connsiteY41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735066 w 5844145"/>
              <a:gd name="connsiteY7" fmla="*/ 19051 h 3481607"/>
              <a:gd name="connsiteX8" fmla="*/ 3020816 w 5844145"/>
              <a:gd name="connsiteY8" fmla="*/ 533400 h 3481607"/>
              <a:gd name="connsiteX9" fmla="*/ 2993752 w 5844145"/>
              <a:gd name="connsiteY9" fmla="*/ 108215 h 3481607"/>
              <a:gd name="connsiteX10" fmla="*/ 3829775 w 5844145"/>
              <a:gd name="connsiteY10" fmla="*/ 82089 h 3481607"/>
              <a:gd name="connsiteX11" fmla="*/ 3829613 w 5844145"/>
              <a:gd name="connsiteY11" fmla="*/ 1126702 h 3481607"/>
              <a:gd name="connsiteX12" fmla="*/ 3823062 w 5844145"/>
              <a:gd name="connsiteY12" fmla="*/ 1351001 h 3481607"/>
              <a:gd name="connsiteX13" fmla="*/ 4109014 w 5844145"/>
              <a:gd name="connsiteY13" fmla="*/ 1374352 h 3481607"/>
              <a:gd name="connsiteX14" fmla="*/ 4096314 w 5844145"/>
              <a:gd name="connsiteY14" fmla="*/ 78952 h 3481607"/>
              <a:gd name="connsiteX15" fmla="*/ 4839264 w 5844145"/>
              <a:gd name="connsiteY15" fmla="*/ 78952 h 3481607"/>
              <a:gd name="connsiteX16" fmla="*/ 4839264 w 5844145"/>
              <a:gd name="connsiteY16" fmla="*/ 1348952 h 3481607"/>
              <a:gd name="connsiteX17" fmla="*/ 4965860 w 5844145"/>
              <a:gd name="connsiteY17" fmla="*/ 1337927 h 3481607"/>
              <a:gd name="connsiteX18" fmla="*/ 5008891 w 5844145"/>
              <a:gd name="connsiteY18" fmla="*/ 55195 h 3481607"/>
              <a:gd name="connsiteX19" fmla="*/ 5830697 w 5844145"/>
              <a:gd name="connsiteY19" fmla="*/ 68642 h 3481607"/>
              <a:gd name="connsiteX20" fmla="*/ 5844145 w 5844145"/>
              <a:gd name="connsiteY20" fmla="*/ 1306540 h 3481607"/>
              <a:gd name="connsiteX21" fmla="*/ 4796426 w 5844145"/>
              <a:gd name="connsiteY21" fmla="*/ 2250524 h 3481607"/>
              <a:gd name="connsiteX22" fmla="*/ 4802957 w 5844145"/>
              <a:gd name="connsiteY22" fmla="*/ 2186661 h 3481607"/>
              <a:gd name="connsiteX23" fmla="*/ 4809490 w 5844145"/>
              <a:gd name="connsiteY23" fmla="*/ 2185209 h 3481607"/>
              <a:gd name="connsiteX24" fmla="*/ 4848678 w 5844145"/>
              <a:gd name="connsiteY24" fmla="*/ 3439244 h 3481607"/>
              <a:gd name="connsiteX25" fmla="*/ 3999592 w 5844145"/>
              <a:gd name="connsiteY25" fmla="*/ 3452306 h 3481607"/>
              <a:gd name="connsiteX26" fmla="*/ 4025718 w 5844145"/>
              <a:gd name="connsiteY26" fmla="*/ 2198272 h 3481607"/>
              <a:gd name="connsiteX27" fmla="*/ 3790587 w 5844145"/>
              <a:gd name="connsiteY27" fmla="*/ 2237461 h 3481607"/>
              <a:gd name="connsiteX28" fmla="*/ 3803650 w 5844145"/>
              <a:gd name="connsiteY28" fmla="*/ 3426181 h 3481607"/>
              <a:gd name="connsiteX29" fmla="*/ 2980690 w 5844145"/>
              <a:gd name="connsiteY29" fmla="*/ 3439244 h 3481607"/>
              <a:gd name="connsiteX30" fmla="*/ 3010353 w 5844145"/>
              <a:gd name="connsiteY30" fmla="*/ 2199361 h 3481607"/>
              <a:gd name="connsiteX31" fmla="*/ 1816664 w 5844145"/>
              <a:gd name="connsiteY31" fmla="*/ 2161751 h 3481607"/>
              <a:gd name="connsiteX32" fmla="*/ 1797614 w 5844145"/>
              <a:gd name="connsiteY32" fmla="*/ 3457151 h 3481607"/>
              <a:gd name="connsiteX33" fmla="*/ 997514 w 5844145"/>
              <a:gd name="connsiteY33" fmla="*/ 3476201 h 3481607"/>
              <a:gd name="connsiteX34" fmla="*/ 997514 w 5844145"/>
              <a:gd name="connsiteY34" fmla="*/ 2161751 h 3481607"/>
              <a:gd name="connsiteX35" fmla="*/ 768258 w 5844145"/>
              <a:gd name="connsiteY35" fmla="*/ 2158812 h 3481607"/>
              <a:gd name="connsiteX36" fmla="*/ 705485 w 5844145"/>
              <a:gd name="connsiteY36" fmla="*/ 3481607 h 3481607"/>
              <a:gd name="connsiteX37" fmla="*/ 33628 w 5844145"/>
              <a:gd name="connsiteY37" fmla="*/ 3480519 h 3481607"/>
              <a:gd name="connsiteX38" fmla="*/ 126637 w 5844145"/>
              <a:gd name="connsiteY38" fmla="*/ 2163710 h 3481607"/>
              <a:gd name="connsiteX39" fmla="*/ 4809490 w 5844145"/>
              <a:gd name="connsiteY39" fmla="*/ 2198272 h 3481607"/>
              <a:gd name="connsiteX40" fmla="*/ 5830313 w 5844145"/>
              <a:gd name="connsiteY40" fmla="*/ 1347649 h 3481607"/>
              <a:gd name="connsiteX41" fmla="*/ 81119 w 5844145"/>
              <a:gd name="connsiteY41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735066 w 5844145"/>
              <a:gd name="connsiteY7" fmla="*/ 19051 h 3481607"/>
              <a:gd name="connsiteX8" fmla="*/ 2906516 w 5844145"/>
              <a:gd name="connsiteY8" fmla="*/ 381001 h 3481607"/>
              <a:gd name="connsiteX9" fmla="*/ 3020816 w 5844145"/>
              <a:gd name="connsiteY9" fmla="*/ 533400 h 3481607"/>
              <a:gd name="connsiteX10" fmla="*/ 2993752 w 5844145"/>
              <a:gd name="connsiteY10" fmla="*/ 108215 h 3481607"/>
              <a:gd name="connsiteX11" fmla="*/ 3829775 w 5844145"/>
              <a:gd name="connsiteY11" fmla="*/ 82089 h 3481607"/>
              <a:gd name="connsiteX12" fmla="*/ 3829613 w 5844145"/>
              <a:gd name="connsiteY12" fmla="*/ 1126702 h 3481607"/>
              <a:gd name="connsiteX13" fmla="*/ 3823062 w 5844145"/>
              <a:gd name="connsiteY13" fmla="*/ 1351001 h 3481607"/>
              <a:gd name="connsiteX14" fmla="*/ 4109014 w 5844145"/>
              <a:gd name="connsiteY14" fmla="*/ 1374352 h 3481607"/>
              <a:gd name="connsiteX15" fmla="*/ 4096314 w 5844145"/>
              <a:gd name="connsiteY15" fmla="*/ 78952 h 3481607"/>
              <a:gd name="connsiteX16" fmla="*/ 4839264 w 5844145"/>
              <a:gd name="connsiteY16" fmla="*/ 78952 h 3481607"/>
              <a:gd name="connsiteX17" fmla="*/ 4839264 w 5844145"/>
              <a:gd name="connsiteY17" fmla="*/ 1348952 h 3481607"/>
              <a:gd name="connsiteX18" fmla="*/ 4965860 w 5844145"/>
              <a:gd name="connsiteY18" fmla="*/ 1337927 h 3481607"/>
              <a:gd name="connsiteX19" fmla="*/ 5008891 w 5844145"/>
              <a:gd name="connsiteY19" fmla="*/ 55195 h 3481607"/>
              <a:gd name="connsiteX20" fmla="*/ 5830697 w 5844145"/>
              <a:gd name="connsiteY20" fmla="*/ 68642 h 3481607"/>
              <a:gd name="connsiteX21" fmla="*/ 5844145 w 5844145"/>
              <a:gd name="connsiteY21" fmla="*/ 1306540 h 3481607"/>
              <a:gd name="connsiteX22" fmla="*/ 4796426 w 5844145"/>
              <a:gd name="connsiteY22" fmla="*/ 2250524 h 3481607"/>
              <a:gd name="connsiteX23" fmla="*/ 4802957 w 5844145"/>
              <a:gd name="connsiteY23" fmla="*/ 2186661 h 3481607"/>
              <a:gd name="connsiteX24" fmla="*/ 4809490 w 5844145"/>
              <a:gd name="connsiteY24" fmla="*/ 2185209 h 3481607"/>
              <a:gd name="connsiteX25" fmla="*/ 4848678 w 5844145"/>
              <a:gd name="connsiteY25" fmla="*/ 3439244 h 3481607"/>
              <a:gd name="connsiteX26" fmla="*/ 3999592 w 5844145"/>
              <a:gd name="connsiteY26" fmla="*/ 3452306 h 3481607"/>
              <a:gd name="connsiteX27" fmla="*/ 4025718 w 5844145"/>
              <a:gd name="connsiteY27" fmla="*/ 2198272 h 3481607"/>
              <a:gd name="connsiteX28" fmla="*/ 3790587 w 5844145"/>
              <a:gd name="connsiteY28" fmla="*/ 2237461 h 3481607"/>
              <a:gd name="connsiteX29" fmla="*/ 3803650 w 5844145"/>
              <a:gd name="connsiteY29" fmla="*/ 3426181 h 3481607"/>
              <a:gd name="connsiteX30" fmla="*/ 2980690 w 5844145"/>
              <a:gd name="connsiteY30" fmla="*/ 3439244 h 3481607"/>
              <a:gd name="connsiteX31" fmla="*/ 3010353 w 5844145"/>
              <a:gd name="connsiteY31" fmla="*/ 2199361 h 3481607"/>
              <a:gd name="connsiteX32" fmla="*/ 1816664 w 5844145"/>
              <a:gd name="connsiteY32" fmla="*/ 2161751 h 3481607"/>
              <a:gd name="connsiteX33" fmla="*/ 1797614 w 5844145"/>
              <a:gd name="connsiteY33" fmla="*/ 3457151 h 3481607"/>
              <a:gd name="connsiteX34" fmla="*/ 997514 w 5844145"/>
              <a:gd name="connsiteY34" fmla="*/ 3476201 h 3481607"/>
              <a:gd name="connsiteX35" fmla="*/ 997514 w 5844145"/>
              <a:gd name="connsiteY35" fmla="*/ 2161751 h 3481607"/>
              <a:gd name="connsiteX36" fmla="*/ 768258 w 5844145"/>
              <a:gd name="connsiteY36" fmla="*/ 2158812 h 3481607"/>
              <a:gd name="connsiteX37" fmla="*/ 705485 w 5844145"/>
              <a:gd name="connsiteY37" fmla="*/ 3481607 h 3481607"/>
              <a:gd name="connsiteX38" fmla="*/ 33628 w 5844145"/>
              <a:gd name="connsiteY38" fmla="*/ 3480519 h 3481607"/>
              <a:gd name="connsiteX39" fmla="*/ 126637 w 5844145"/>
              <a:gd name="connsiteY39" fmla="*/ 2163710 h 3481607"/>
              <a:gd name="connsiteX40" fmla="*/ 4809490 w 5844145"/>
              <a:gd name="connsiteY40" fmla="*/ 2198272 h 3481607"/>
              <a:gd name="connsiteX41" fmla="*/ 5830313 w 5844145"/>
              <a:gd name="connsiteY41" fmla="*/ 1347649 h 3481607"/>
              <a:gd name="connsiteX42" fmla="*/ 81119 w 5844145"/>
              <a:gd name="connsiteY42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735066 w 5844145"/>
              <a:gd name="connsiteY7" fmla="*/ 19051 h 3481607"/>
              <a:gd name="connsiteX8" fmla="*/ 2887466 w 5844145"/>
              <a:gd name="connsiteY8" fmla="*/ 876301 h 3481607"/>
              <a:gd name="connsiteX9" fmla="*/ 3020816 w 5844145"/>
              <a:gd name="connsiteY9" fmla="*/ 533400 h 3481607"/>
              <a:gd name="connsiteX10" fmla="*/ 2993752 w 5844145"/>
              <a:gd name="connsiteY10" fmla="*/ 108215 h 3481607"/>
              <a:gd name="connsiteX11" fmla="*/ 3829775 w 5844145"/>
              <a:gd name="connsiteY11" fmla="*/ 82089 h 3481607"/>
              <a:gd name="connsiteX12" fmla="*/ 3829613 w 5844145"/>
              <a:gd name="connsiteY12" fmla="*/ 1126702 h 3481607"/>
              <a:gd name="connsiteX13" fmla="*/ 3823062 w 5844145"/>
              <a:gd name="connsiteY13" fmla="*/ 1351001 h 3481607"/>
              <a:gd name="connsiteX14" fmla="*/ 4109014 w 5844145"/>
              <a:gd name="connsiteY14" fmla="*/ 1374352 h 3481607"/>
              <a:gd name="connsiteX15" fmla="*/ 4096314 w 5844145"/>
              <a:gd name="connsiteY15" fmla="*/ 78952 h 3481607"/>
              <a:gd name="connsiteX16" fmla="*/ 4839264 w 5844145"/>
              <a:gd name="connsiteY16" fmla="*/ 78952 h 3481607"/>
              <a:gd name="connsiteX17" fmla="*/ 4839264 w 5844145"/>
              <a:gd name="connsiteY17" fmla="*/ 1348952 h 3481607"/>
              <a:gd name="connsiteX18" fmla="*/ 4965860 w 5844145"/>
              <a:gd name="connsiteY18" fmla="*/ 1337927 h 3481607"/>
              <a:gd name="connsiteX19" fmla="*/ 5008891 w 5844145"/>
              <a:gd name="connsiteY19" fmla="*/ 55195 h 3481607"/>
              <a:gd name="connsiteX20" fmla="*/ 5830697 w 5844145"/>
              <a:gd name="connsiteY20" fmla="*/ 68642 h 3481607"/>
              <a:gd name="connsiteX21" fmla="*/ 5844145 w 5844145"/>
              <a:gd name="connsiteY21" fmla="*/ 1306540 h 3481607"/>
              <a:gd name="connsiteX22" fmla="*/ 4796426 w 5844145"/>
              <a:gd name="connsiteY22" fmla="*/ 2250524 h 3481607"/>
              <a:gd name="connsiteX23" fmla="*/ 4802957 w 5844145"/>
              <a:gd name="connsiteY23" fmla="*/ 2186661 h 3481607"/>
              <a:gd name="connsiteX24" fmla="*/ 4809490 w 5844145"/>
              <a:gd name="connsiteY24" fmla="*/ 2185209 h 3481607"/>
              <a:gd name="connsiteX25" fmla="*/ 4848678 w 5844145"/>
              <a:gd name="connsiteY25" fmla="*/ 3439244 h 3481607"/>
              <a:gd name="connsiteX26" fmla="*/ 3999592 w 5844145"/>
              <a:gd name="connsiteY26" fmla="*/ 3452306 h 3481607"/>
              <a:gd name="connsiteX27" fmla="*/ 4025718 w 5844145"/>
              <a:gd name="connsiteY27" fmla="*/ 2198272 h 3481607"/>
              <a:gd name="connsiteX28" fmla="*/ 3790587 w 5844145"/>
              <a:gd name="connsiteY28" fmla="*/ 2237461 h 3481607"/>
              <a:gd name="connsiteX29" fmla="*/ 3803650 w 5844145"/>
              <a:gd name="connsiteY29" fmla="*/ 3426181 h 3481607"/>
              <a:gd name="connsiteX30" fmla="*/ 2980690 w 5844145"/>
              <a:gd name="connsiteY30" fmla="*/ 3439244 h 3481607"/>
              <a:gd name="connsiteX31" fmla="*/ 3010353 w 5844145"/>
              <a:gd name="connsiteY31" fmla="*/ 2199361 h 3481607"/>
              <a:gd name="connsiteX32" fmla="*/ 1816664 w 5844145"/>
              <a:gd name="connsiteY32" fmla="*/ 2161751 h 3481607"/>
              <a:gd name="connsiteX33" fmla="*/ 1797614 w 5844145"/>
              <a:gd name="connsiteY33" fmla="*/ 3457151 h 3481607"/>
              <a:gd name="connsiteX34" fmla="*/ 997514 w 5844145"/>
              <a:gd name="connsiteY34" fmla="*/ 3476201 h 3481607"/>
              <a:gd name="connsiteX35" fmla="*/ 997514 w 5844145"/>
              <a:gd name="connsiteY35" fmla="*/ 2161751 h 3481607"/>
              <a:gd name="connsiteX36" fmla="*/ 768258 w 5844145"/>
              <a:gd name="connsiteY36" fmla="*/ 2158812 h 3481607"/>
              <a:gd name="connsiteX37" fmla="*/ 705485 w 5844145"/>
              <a:gd name="connsiteY37" fmla="*/ 3481607 h 3481607"/>
              <a:gd name="connsiteX38" fmla="*/ 33628 w 5844145"/>
              <a:gd name="connsiteY38" fmla="*/ 3480519 h 3481607"/>
              <a:gd name="connsiteX39" fmla="*/ 126637 w 5844145"/>
              <a:gd name="connsiteY39" fmla="*/ 2163710 h 3481607"/>
              <a:gd name="connsiteX40" fmla="*/ 4809490 w 5844145"/>
              <a:gd name="connsiteY40" fmla="*/ 2198272 h 3481607"/>
              <a:gd name="connsiteX41" fmla="*/ 5830313 w 5844145"/>
              <a:gd name="connsiteY41" fmla="*/ 1347649 h 3481607"/>
              <a:gd name="connsiteX42" fmla="*/ 81119 w 5844145"/>
              <a:gd name="connsiteY42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92116 w 5844145"/>
              <a:gd name="connsiteY6" fmla="*/ 1257301 h 3481607"/>
              <a:gd name="connsiteX7" fmla="*/ 1934966 w 5844145"/>
              <a:gd name="connsiteY7" fmla="*/ 0 h 3481607"/>
              <a:gd name="connsiteX8" fmla="*/ 2735066 w 5844145"/>
              <a:gd name="connsiteY8" fmla="*/ 19051 h 3481607"/>
              <a:gd name="connsiteX9" fmla="*/ 2887466 w 5844145"/>
              <a:gd name="connsiteY9" fmla="*/ 876301 h 3481607"/>
              <a:gd name="connsiteX10" fmla="*/ 3020816 w 5844145"/>
              <a:gd name="connsiteY10" fmla="*/ 533400 h 3481607"/>
              <a:gd name="connsiteX11" fmla="*/ 2993752 w 5844145"/>
              <a:gd name="connsiteY11" fmla="*/ 108215 h 3481607"/>
              <a:gd name="connsiteX12" fmla="*/ 3829775 w 5844145"/>
              <a:gd name="connsiteY12" fmla="*/ 82089 h 3481607"/>
              <a:gd name="connsiteX13" fmla="*/ 3829613 w 5844145"/>
              <a:gd name="connsiteY13" fmla="*/ 1126702 h 3481607"/>
              <a:gd name="connsiteX14" fmla="*/ 3823062 w 5844145"/>
              <a:gd name="connsiteY14" fmla="*/ 1351001 h 3481607"/>
              <a:gd name="connsiteX15" fmla="*/ 4109014 w 5844145"/>
              <a:gd name="connsiteY15" fmla="*/ 1374352 h 3481607"/>
              <a:gd name="connsiteX16" fmla="*/ 4096314 w 5844145"/>
              <a:gd name="connsiteY16" fmla="*/ 78952 h 3481607"/>
              <a:gd name="connsiteX17" fmla="*/ 4839264 w 5844145"/>
              <a:gd name="connsiteY17" fmla="*/ 78952 h 3481607"/>
              <a:gd name="connsiteX18" fmla="*/ 4839264 w 5844145"/>
              <a:gd name="connsiteY18" fmla="*/ 1348952 h 3481607"/>
              <a:gd name="connsiteX19" fmla="*/ 4965860 w 5844145"/>
              <a:gd name="connsiteY19" fmla="*/ 1337927 h 3481607"/>
              <a:gd name="connsiteX20" fmla="*/ 5008891 w 5844145"/>
              <a:gd name="connsiteY20" fmla="*/ 55195 h 3481607"/>
              <a:gd name="connsiteX21" fmla="*/ 5830697 w 5844145"/>
              <a:gd name="connsiteY21" fmla="*/ 68642 h 3481607"/>
              <a:gd name="connsiteX22" fmla="*/ 5844145 w 5844145"/>
              <a:gd name="connsiteY22" fmla="*/ 1306540 h 3481607"/>
              <a:gd name="connsiteX23" fmla="*/ 4796426 w 5844145"/>
              <a:gd name="connsiteY23" fmla="*/ 2250524 h 3481607"/>
              <a:gd name="connsiteX24" fmla="*/ 4802957 w 5844145"/>
              <a:gd name="connsiteY24" fmla="*/ 2186661 h 3481607"/>
              <a:gd name="connsiteX25" fmla="*/ 4809490 w 5844145"/>
              <a:gd name="connsiteY25" fmla="*/ 2185209 h 3481607"/>
              <a:gd name="connsiteX26" fmla="*/ 4848678 w 5844145"/>
              <a:gd name="connsiteY26" fmla="*/ 3439244 h 3481607"/>
              <a:gd name="connsiteX27" fmla="*/ 3999592 w 5844145"/>
              <a:gd name="connsiteY27" fmla="*/ 3452306 h 3481607"/>
              <a:gd name="connsiteX28" fmla="*/ 4025718 w 5844145"/>
              <a:gd name="connsiteY28" fmla="*/ 2198272 h 3481607"/>
              <a:gd name="connsiteX29" fmla="*/ 3790587 w 5844145"/>
              <a:gd name="connsiteY29" fmla="*/ 2237461 h 3481607"/>
              <a:gd name="connsiteX30" fmla="*/ 3803650 w 5844145"/>
              <a:gd name="connsiteY30" fmla="*/ 3426181 h 3481607"/>
              <a:gd name="connsiteX31" fmla="*/ 2980690 w 5844145"/>
              <a:gd name="connsiteY31" fmla="*/ 3439244 h 3481607"/>
              <a:gd name="connsiteX32" fmla="*/ 3010353 w 5844145"/>
              <a:gd name="connsiteY32" fmla="*/ 2199361 h 3481607"/>
              <a:gd name="connsiteX33" fmla="*/ 1816664 w 5844145"/>
              <a:gd name="connsiteY33" fmla="*/ 2161751 h 3481607"/>
              <a:gd name="connsiteX34" fmla="*/ 1797614 w 5844145"/>
              <a:gd name="connsiteY34" fmla="*/ 3457151 h 3481607"/>
              <a:gd name="connsiteX35" fmla="*/ 997514 w 5844145"/>
              <a:gd name="connsiteY35" fmla="*/ 3476201 h 3481607"/>
              <a:gd name="connsiteX36" fmla="*/ 997514 w 5844145"/>
              <a:gd name="connsiteY36" fmla="*/ 2161751 h 3481607"/>
              <a:gd name="connsiteX37" fmla="*/ 768258 w 5844145"/>
              <a:gd name="connsiteY37" fmla="*/ 2158812 h 3481607"/>
              <a:gd name="connsiteX38" fmla="*/ 705485 w 5844145"/>
              <a:gd name="connsiteY38" fmla="*/ 3481607 h 3481607"/>
              <a:gd name="connsiteX39" fmla="*/ 33628 w 5844145"/>
              <a:gd name="connsiteY39" fmla="*/ 3480519 h 3481607"/>
              <a:gd name="connsiteX40" fmla="*/ 126637 w 5844145"/>
              <a:gd name="connsiteY40" fmla="*/ 2163710 h 3481607"/>
              <a:gd name="connsiteX41" fmla="*/ 4809490 w 5844145"/>
              <a:gd name="connsiteY41" fmla="*/ 2198272 h 3481607"/>
              <a:gd name="connsiteX42" fmla="*/ 5830313 w 5844145"/>
              <a:gd name="connsiteY42" fmla="*/ 1347649 h 3481607"/>
              <a:gd name="connsiteX43" fmla="*/ 81119 w 5844145"/>
              <a:gd name="connsiteY43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92116 w 5844145"/>
              <a:gd name="connsiteY6" fmla="*/ 1257301 h 3481607"/>
              <a:gd name="connsiteX7" fmla="*/ 1934966 w 5844145"/>
              <a:gd name="connsiteY7" fmla="*/ 0 h 3481607"/>
              <a:gd name="connsiteX8" fmla="*/ 2735066 w 5844145"/>
              <a:gd name="connsiteY8" fmla="*/ 19051 h 3481607"/>
              <a:gd name="connsiteX9" fmla="*/ 2773166 w 5844145"/>
              <a:gd name="connsiteY9" fmla="*/ 1352551 h 3481607"/>
              <a:gd name="connsiteX10" fmla="*/ 3020816 w 5844145"/>
              <a:gd name="connsiteY10" fmla="*/ 533400 h 3481607"/>
              <a:gd name="connsiteX11" fmla="*/ 2993752 w 5844145"/>
              <a:gd name="connsiteY11" fmla="*/ 108215 h 3481607"/>
              <a:gd name="connsiteX12" fmla="*/ 3829775 w 5844145"/>
              <a:gd name="connsiteY12" fmla="*/ 82089 h 3481607"/>
              <a:gd name="connsiteX13" fmla="*/ 3829613 w 5844145"/>
              <a:gd name="connsiteY13" fmla="*/ 1126702 h 3481607"/>
              <a:gd name="connsiteX14" fmla="*/ 3823062 w 5844145"/>
              <a:gd name="connsiteY14" fmla="*/ 1351001 h 3481607"/>
              <a:gd name="connsiteX15" fmla="*/ 4109014 w 5844145"/>
              <a:gd name="connsiteY15" fmla="*/ 1374352 h 3481607"/>
              <a:gd name="connsiteX16" fmla="*/ 4096314 w 5844145"/>
              <a:gd name="connsiteY16" fmla="*/ 78952 h 3481607"/>
              <a:gd name="connsiteX17" fmla="*/ 4839264 w 5844145"/>
              <a:gd name="connsiteY17" fmla="*/ 78952 h 3481607"/>
              <a:gd name="connsiteX18" fmla="*/ 4839264 w 5844145"/>
              <a:gd name="connsiteY18" fmla="*/ 1348952 h 3481607"/>
              <a:gd name="connsiteX19" fmla="*/ 4965860 w 5844145"/>
              <a:gd name="connsiteY19" fmla="*/ 1337927 h 3481607"/>
              <a:gd name="connsiteX20" fmla="*/ 5008891 w 5844145"/>
              <a:gd name="connsiteY20" fmla="*/ 55195 h 3481607"/>
              <a:gd name="connsiteX21" fmla="*/ 5830697 w 5844145"/>
              <a:gd name="connsiteY21" fmla="*/ 68642 h 3481607"/>
              <a:gd name="connsiteX22" fmla="*/ 5844145 w 5844145"/>
              <a:gd name="connsiteY22" fmla="*/ 1306540 h 3481607"/>
              <a:gd name="connsiteX23" fmla="*/ 4796426 w 5844145"/>
              <a:gd name="connsiteY23" fmla="*/ 2250524 h 3481607"/>
              <a:gd name="connsiteX24" fmla="*/ 4802957 w 5844145"/>
              <a:gd name="connsiteY24" fmla="*/ 2186661 h 3481607"/>
              <a:gd name="connsiteX25" fmla="*/ 4809490 w 5844145"/>
              <a:gd name="connsiteY25" fmla="*/ 2185209 h 3481607"/>
              <a:gd name="connsiteX26" fmla="*/ 4848678 w 5844145"/>
              <a:gd name="connsiteY26" fmla="*/ 3439244 h 3481607"/>
              <a:gd name="connsiteX27" fmla="*/ 3999592 w 5844145"/>
              <a:gd name="connsiteY27" fmla="*/ 3452306 h 3481607"/>
              <a:gd name="connsiteX28" fmla="*/ 4025718 w 5844145"/>
              <a:gd name="connsiteY28" fmla="*/ 2198272 h 3481607"/>
              <a:gd name="connsiteX29" fmla="*/ 3790587 w 5844145"/>
              <a:gd name="connsiteY29" fmla="*/ 2237461 h 3481607"/>
              <a:gd name="connsiteX30" fmla="*/ 3803650 w 5844145"/>
              <a:gd name="connsiteY30" fmla="*/ 3426181 h 3481607"/>
              <a:gd name="connsiteX31" fmla="*/ 2980690 w 5844145"/>
              <a:gd name="connsiteY31" fmla="*/ 3439244 h 3481607"/>
              <a:gd name="connsiteX32" fmla="*/ 3010353 w 5844145"/>
              <a:gd name="connsiteY32" fmla="*/ 2199361 h 3481607"/>
              <a:gd name="connsiteX33" fmla="*/ 1816664 w 5844145"/>
              <a:gd name="connsiteY33" fmla="*/ 2161751 h 3481607"/>
              <a:gd name="connsiteX34" fmla="*/ 1797614 w 5844145"/>
              <a:gd name="connsiteY34" fmla="*/ 3457151 h 3481607"/>
              <a:gd name="connsiteX35" fmla="*/ 997514 w 5844145"/>
              <a:gd name="connsiteY35" fmla="*/ 3476201 h 3481607"/>
              <a:gd name="connsiteX36" fmla="*/ 997514 w 5844145"/>
              <a:gd name="connsiteY36" fmla="*/ 2161751 h 3481607"/>
              <a:gd name="connsiteX37" fmla="*/ 768258 w 5844145"/>
              <a:gd name="connsiteY37" fmla="*/ 2158812 h 3481607"/>
              <a:gd name="connsiteX38" fmla="*/ 705485 w 5844145"/>
              <a:gd name="connsiteY38" fmla="*/ 3481607 h 3481607"/>
              <a:gd name="connsiteX39" fmla="*/ 33628 w 5844145"/>
              <a:gd name="connsiteY39" fmla="*/ 3480519 h 3481607"/>
              <a:gd name="connsiteX40" fmla="*/ 126637 w 5844145"/>
              <a:gd name="connsiteY40" fmla="*/ 2163710 h 3481607"/>
              <a:gd name="connsiteX41" fmla="*/ 4809490 w 5844145"/>
              <a:gd name="connsiteY41" fmla="*/ 2198272 h 3481607"/>
              <a:gd name="connsiteX42" fmla="*/ 5830313 w 5844145"/>
              <a:gd name="connsiteY42" fmla="*/ 1347649 h 3481607"/>
              <a:gd name="connsiteX43" fmla="*/ 81119 w 5844145"/>
              <a:gd name="connsiteY43" fmla="*/ 1335355 h 3481607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20816 w 5844145"/>
              <a:gd name="connsiteY10" fmla="*/ 571499 h 3519706"/>
              <a:gd name="connsiteX11" fmla="*/ 2993752 w 5844145"/>
              <a:gd name="connsiteY11" fmla="*/ 146314 h 3519706"/>
              <a:gd name="connsiteX12" fmla="*/ 3829775 w 5844145"/>
              <a:gd name="connsiteY12" fmla="*/ 120188 h 3519706"/>
              <a:gd name="connsiteX13" fmla="*/ 3829613 w 5844145"/>
              <a:gd name="connsiteY13" fmla="*/ 1164801 h 3519706"/>
              <a:gd name="connsiteX14" fmla="*/ 3823062 w 5844145"/>
              <a:gd name="connsiteY14" fmla="*/ 1389100 h 3519706"/>
              <a:gd name="connsiteX15" fmla="*/ 4109014 w 5844145"/>
              <a:gd name="connsiteY15" fmla="*/ 1412451 h 3519706"/>
              <a:gd name="connsiteX16" fmla="*/ 4096314 w 5844145"/>
              <a:gd name="connsiteY16" fmla="*/ 117051 h 3519706"/>
              <a:gd name="connsiteX17" fmla="*/ 4839264 w 5844145"/>
              <a:gd name="connsiteY17" fmla="*/ 117051 h 3519706"/>
              <a:gd name="connsiteX18" fmla="*/ 4839264 w 5844145"/>
              <a:gd name="connsiteY18" fmla="*/ 1387051 h 3519706"/>
              <a:gd name="connsiteX19" fmla="*/ 4965860 w 5844145"/>
              <a:gd name="connsiteY19" fmla="*/ 1376026 h 3519706"/>
              <a:gd name="connsiteX20" fmla="*/ 5008891 w 5844145"/>
              <a:gd name="connsiteY20" fmla="*/ 93294 h 3519706"/>
              <a:gd name="connsiteX21" fmla="*/ 5830697 w 5844145"/>
              <a:gd name="connsiteY21" fmla="*/ 106741 h 3519706"/>
              <a:gd name="connsiteX22" fmla="*/ 5844145 w 5844145"/>
              <a:gd name="connsiteY22" fmla="*/ 1344639 h 3519706"/>
              <a:gd name="connsiteX23" fmla="*/ 4796426 w 5844145"/>
              <a:gd name="connsiteY23" fmla="*/ 2288623 h 3519706"/>
              <a:gd name="connsiteX24" fmla="*/ 4802957 w 5844145"/>
              <a:gd name="connsiteY24" fmla="*/ 2224760 h 3519706"/>
              <a:gd name="connsiteX25" fmla="*/ 4809490 w 5844145"/>
              <a:gd name="connsiteY25" fmla="*/ 2223308 h 3519706"/>
              <a:gd name="connsiteX26" fmla="*/ 4848678 w 5844145"/>
              <a:gd name="connsiteY26" fmla="*/ 3477343 h 3519706"/>
              <a:gd name="connsiteX27" fmla="*/ 3999592 w 5844145"/>
              <a:gd name="connsiteY27" fmla="*/ 3490405 h 3519706"/>
              <a:gd name="connsiteX28" fmla="*/ 4025718 w 5844145"/>
              <a:gd name="connsiteY28" fmla="*/ 2236371 h 3519706"/>
              <a:gd name="connsiteX29" fmla="*/ 3790587 w 5844145"/>
              <a:gd name="connsiteY29" fmla="*/ 2275560 h 3519706"/>
              <a:gd name="connsiteX30" fmla="*/ 3803650 w 5844145"/>
              <a:gd name="connsiteY30" fmla="*/ 3464280 h 3519706"/>
              <a:gd name="connsiteX31" fmla="*/ 2980690 w 5844145"/>
              <a:gd name="connsiteY31" fmla="*/ 3477343 h 3519706"/>
              <a:gd name="connsiteX32" fmla="*/ 3010353 w 5844145"/>
              <a:gd name="connsiteY32" fmla="*/ 2237460 h 3519706"/>
              <a:gd name="connsiteX33" fmla="*/ 1816664 w 5844145"/>
              <a:gd name="connsiteY33" fmla="*/ 2199850 h 3519706"/>
              <a:gd name="connsiteX34" fmla="*/ 1797614 w 5844145"/>
              <a:gd name="connsiteY34" fmla="*/ 3495250 h 3519706"/>
              <a:gd name="connsiteX35" fmla="*/ 997514 w 5844145"/>
              <a:gd name="connsiteY35" fmla="*/ 3514300 h 3519706"/>
              <a:gd name="connsiteX36" fmla="*/ 997514 w 5844145"/>
              <a:gd name="connsiteY36" fmla="*/ 2199850 h 3519706"/>
              <a:gd name="connsiteX37" fmla="*/ 768258 w 5844145"/>
              <a:gd name="connsiteY37" fmla="*/ 2196911 h 3519706"/>
              <a:gd name="connsiteX38" fmla="*/ 705485 w 5844145"/>
              <a:gd name="connsiteY38" fmla="*/ 3519706 h 3519706"/>
              <a:gd name="connsiteX39" fmla="*/ 33628 w 5844145"/>
              <a:gd name="connsiteY39" fmla="*/ 3518618 h 3519706"/>
              <a:gd name="connsiteX40" fmla="*/ 126637 w 5844145"/>
              <a:gd name="connsiteY40" fmla="*/ 2201809 h 3519706"/>
              <a:gd name="connsiteX41" fmla="*/ 4809490 w 5844145"/>
              <a:gd name="connsiteY41" fmla="*/ 2236371 h 3519706"/>
              <a:gd name="connsiteX42" fmla="*/ 5830313 w 5844145"/>
              <a:gd name="connsiteY42" fmla="*/ 1385748 h 3519706"/>
              <a:gd name="connsiteX43" fmla="*/ 81119 w 5844145"/>
              <a:gd name="connsiteY43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2993752 w 5844145"/>
              <a:gd name="connsiteY11" fmla="*/ 146314 h 3519706"/>
              <a:gd name="connsiteX12" fmla="*/ 3829775 w 5844145"/>
              <a:gd name="connsiteY12" fmla="*/ 120188 h 3519706"/>
              <a:gd name="connsiteX13" fmla="*/ 3829613 w 5844145"/>
              <a:gd name="connsiteY13" fmla="*/ 1164801 h 3519706"/>
              <a:gd name="connsiteX14" fmla="*/ 3823062 w 5844145"/>
              <a:gd name="connsiteY14" fmla="*/ 1389100 h 3519706"/>
              <a:gd name="connsiteX15" fmla="*/ 4109014 w 5844145"/>
              <a:gd name="connsiteY15" fmla="*/ 1412451 h 3519706"/>
              <a:gd name="connsiteX16" fmla="*/ 4096314 w 5844145"/>
              <a:gd name="connsiteY16" fmla="*/ 117051 h 3519706"/>
              <a:gd name="connsiteX17" fmla="*/ 4839264 w 5844145"/>
              <a:gd name="connsiteY17" fmla="*/ 117051 h 3519706"/>
              <a:gd name="connsiteX18" fmla="*/ 4839264 w 5844145"/>
              <a:gd name="connsiteY18" fmla="*/ 1387051 h 3519706"/>
              <a:gd name="connsiteX19" fmla="*/ 4965860 w 5844145"/>
              <a:gd name="connsiteY19" fmla="*/ 1376026 h 3519706"/>
              <a:gd name="connsiteX20" fmla="*/ 5008891 w 5844145"/>
              <a:gd name="connsiteY20" fmla="*/ 93294 h 3519706"/>
              <a:gd name="connsiteX21" fmla="*/ 5830697 w 5844145"/>
              <a:gd name="connsiteY21" fmla="*/ 106741 h 3519706"/>
              <a:gd name="connsiteX22" fmla="*/ 5844145 w 5844145"/>
              <a:gd name="connsiteY22" fmla="*/ 1344639 h 3519706"/>
              <a:gd name="connsiteX23" fmla="*/ 4796426 w 5844145"/>
              <a:gd name="connsiteY23" fmla="*/ 2288623 h 3519706"/>
              <a:gd name="connsiteX24" fmla="*/ 4802957 w 5844145"/>
              <a:gd name="connsiteY24" fmla="*/ 2224760 h 3519706"/>
              <a:gd name="connsiteX25" fmla="*/ 4809490 w 5844145"/>
              <a:gd name="connsiteY25" fmla="*/ 2223308 h 3519706"/>
              <a:gd name="connsiteX26" fmla="*/ 4848678 w 5844145"/>
              <a:gd name="connsiteY26" fmla="*/ 3477343 h 3519706"/>
              <a:gd name="connsiteX27" fmla="*/ 3999592 w 5844145"/>
              <a:gd name="connsiteY27" fmla="*/ 3490405 h 3519706"/>
              <a:gd name="connsiteX28" fmla="*/ 4025718 w 5844145"/>
              <a:gd name="connsiteY28" fmla="*/ 2236371 h 3519706"/>
              <a:gd name="connsiteX29" fmla="*/ 3790587 w 5844145"/>
              <a:gd name="connsiteY29" fmla="*/ 2275560 h 3519706"/>
              <a:gd name="connsiteX30" fmla="*/ 3803650 w 5844145"/>
              <a:gd name="connsiteY30" fmla="*/ 3464280 h 3519706"/>
              <a:gd name="connsiteX31" fmla="*/ 2980690 w 5844145"/>
              <a:gd name="connsiteY31" fmla="*/ 3477343 h 3519706"/>
              <a:gd name="connsiteX32" fmla="*/ 3010353 w 5844145"/>
              <a:gd name="connsiteY32" fmla="*/ 2237460 h 3519706"/>
              <a:gd name="connsiteX33" fmla="*/ 1816664 w 5844145"/>
              <a:gd name="connsiteY33" fmla="*/ 2199850 h 3519706"/>
              <a:gd name="connsiteX34" fmla="*/ 1797614 w 5844145"/>
              <a:gd name="connsiteY34" fmla="*/ 3495250 h 3519706"/>
              <a:gd name="connsiteX35" fmla="*/ 997514 w 5844145"/>
              <a:gd name="connsiteY35" fmla="*/ 3514300 h 3519706"/>
              <a:gd name="connsiteX36" fmla="*/ 997514 w 5844145"/>
              <a:gd name="connsiteY36" fmla="*/ 2199850 h 3519706"/>
              <a:gd name="connsiteX37" fmla="*/ 768258 w 5844145"/>
              <a:gd name="connsiteY37" fmla="*/ 2196911 h 3519706"/>
              <a:gd name="connsiteX38" fmla="*/ 705485 w 5844145"/>
              <a:gd name="connsiteY38" fmla="*/ 3519706 h 3519706"/>
              <a:gd name="connsiteX39" fmla="*/ 33628 w 5844145"/>
              <a:gd name="connsiteY39" fmla="*/ 3518618 h 3519706"/>
              <a:gd name="connsiteX40" fmla="*/ 126637 w 5844145"/>
              <a:gd name="connsiteY40" fmla="*/ 2201809 h 3519706"/>
              <a:gd name="connsiteX41" fmla="*/ 4809490 w 5844145"/>
              <a:gd name="connsiteY41" fmla="*/ 2236371 h 3519706"/>
              <a:gd name="connsiteX42" fmla="*/ 5830313 w 5844145"/>
              <a:gd name="connsiteY42" fmla="*/ 1385748 h 3519706"/>
              <a:gd name="connsiteX43" fmla="*/ 81119 w 5844145"/>
              <a:gd name="connsiteY43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9775 w 5844145"/>
              <a:gd name="connsiteY11" fmla="*/ 120188 h 3519706"/>
              <a:gd name="connsiteX12" fmla="*/ 3829613 w 5844145"/>
              <a:gd name="connsiteY12" fmla="*/ 1164801 h 3519706"/>
              <a:gd name="connsiteX13" fmla="*/ 3823062 w 5844145"/>
              <a:gd name="connsiteY13" fmla="*/ 1389100 h 3519706"/>
              <a:gd name="connsiteX14" fmla="*/ 4109014 w 5844145"/>
              <a:gd name="connsiteY14" fmla="*/ 1412451 h 3519706"/>
              <a:gd name="connsiteX15" fmla="*/ 4096314 w 5844145"/>
              <a:gd name="connsiteY15" fmla="*/ 117051 h 3519706"/>
              <a:gd name="connsiteX16" fmla="*/ 4839264 w 5844145"/>
              <a:gd name="connsiteY16" fmla="*/ 117051 h 3519706"/>
              <a:gd name="connsiteX17" fmla="*/ 4839264 w 5844145"/>
              <a:gd name="connsiteY17" fmla="*/ 1387051 h 3519706"/>
              <a:gd name="connsiteX18" fmla="*/ 4965860 w 5844145"/>
              <a:gd name="connsiteY18" fmla="*/ 1376026 h 3519706"/>
              <a:gd name="connsiteX19" fmla="*/ 5008891 w 5844145"/>
              <a:gd name="connsiteY19" fmla="*/ 93294 h 3519706"/>
              <a:gd name="connsiteX20" fmla="*/ 5830697 w 5844145"/>
              <a:gd name="connsiteY20" fmla="*/ 106741 h 3519706"/>
              <a:gd name="connsiteX21" fmla="*/ 5844145 w 5844145"/>
              <a:gd name="connsiteY21" fmla="*/ 1344639 h 3519706"/>
              <a:gd name="connsiteX22" fmla="*/ 4796426 w 5844145"/>
              <a:gd name="connsiteY22" fmla="*/ 2288623 h 3519706"/>
              <a:gd name="connsiteX23" fmla="*/ 4802957 w 5844145"/>
              <a:gd name="connsiteY23" fmla="*/ 2224760 h 3519706"/>
              <a:gd name="connsiteX24" fmla="*/ 4809490 w 5844145"/>
              <a:gd name="connsiteY24" fmla="*/ 2223308 h 3519706"/>
              <a:gd name="connsiteX25" fmla="*/ 4848678 w 5844145"/>
              <a:gd name="connsiteY25" fmla="*/ 3477343 h 3519706"/>
              <a:gd name="connsiteX26" fmla="*/ 3999592 w 5844145"/>
              <a:gd name="connsiteY26" fmla="*/ 3490405 h 3519706"/>
              <a:gd name="connsiteX27" fmla="*/ 4025718 w 5844145"/>
              <a:gd name="connsiteY27" fmla="*/ 2236371 h 3519706"/>
              <a:gd name="connsiteX28" fmla="*/ 3790587 w 5844145"/>
              <a:gd name="connsiteY28" fmla="*/ 2275560 h 3519706"/>
              <a:gd name="connsiteX29" fmla="*/ 3803650 w 5844145"/>
              <a:gd name="connsiteY29" fmla="*/ 3464280 h 3519706"/>
              <a:gd name="connsiteX30" fmla="*/ 2980690 w 5844145"/>
              <a:gd name="connsiteY30" fmla="*/ 3477343 h 3519706"/>
              <a:gd name="connsiteX31" fmla="*/ 3010353 w 5844145"/>
              <a:gd name="connsiteY31" fmla="*/ 2237460 h 3519706"/>
              <a:gd name="connsiteX32" fmla="*/ 1816664 w 5844145"/>
              <a:gd name="connsiteY32" fmla="*/ 2199850 h 3519706"/>
              <a:gd name="connsiteX33" fmla="*/ 1797614 w 5844145"/>
              <a:gd name="connsiteY33" fmla="*/ 3495250 h 3519706"/>
              <a:gd name="connsiteX34" fmla="*/ 997514 w 5844145"/>
              <a:gd name="connsiteY34" fmla="*/ 3514300 h 3519706"/>
              <a:gd name="connsiteX35" fmla="*/ 997514 w 5844145"/>
              <a:gd name="connsiteY35" fmla="*/ 2199850 h 3519706"/>
              <a:gd name="connsiteX36" fmla="*/ 768258 w 5844145"/>
              <a:gd name="connsiteY36" fmla="*/ 2196911 h 3519706"/>
              <a:gd name="connsiteX37" fmla="*/ 705485 w 5844145"/>
              <a:gd name="connsiteY37" fmla="*/ 3519706 h 3519706"/>
              <a:gd name="connsiteX38" fmla="*/ 33628 w 5844145"/>
              <a:gd name="connsiteY38" fmla="*/ 3518618 h 3519706"/>
              <a:gd name="connsiteX39" fmla="*/ 126637 w 5844145"/>
              <a:gd name="connsiteY39" fmla="*/ 2201809 h 3519706"/>
              <a:gd name="connsiteX40" fmla="*/ 4809490 w 5844145"/>
              <a:gd name="connsiteY40" fmla="*/ 2236371 h 3519706"/>
              <a:gd name="connsiteX41" fmla="*/ 5830313 w 5844145"/>
              <a:gd name="connsiteY41" fmla="*/ 1385748 h 3519706"/>
              <a:gd name="connsiteX42" fmla="*/ 81119 w 5844145"/>
              <a:gd name="connsiteY42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9613 w 5844145"/>
              <a:gd name="connsiteY11" fmla="*/ 1164801 h 3519706"/>
              <a:gd name="connsiteX12" fmla="*/ 3823062 w 5844145"/>
              <a:gd name="connsiteY12" fmla="*/ 1389100 h 3519706"/>
              <a:gd name="connsiteX13" fmla="*/ 4109014 w 5844145"/>
              <a:gd name="connsiteY13" fmla="*/ 1412451 h 3519706"/>
              <a:gd name="connsiteX14" fmla="*/ 4096314 w 5844145"/>
              <a:gd name="connsiteY14" fmla="*/ 117051 h 3519706"/>
              <a:gd name="connsiteX15" fmla="*/ 4839264 w 5844145"/>
              <a:gd name="connsiteY15" fmla="*/ 117051 h 3519706"/>
              <a:gd name="connsiteX16" fmla="*/ 4839264 w 5844145"/>
              <a:gd name="connsiteY16" fmla="*/ 1387051 h 3519706"/>
              <a:gd name="connsiteX17" fmla="*/ 4965860 w 5844145"/>
              <a:gd name="connsiteY17" fmla="*/ 1376026 h 3519706"/>
              <a:gd name="connsiteX18" fmla="*/ 5008891 w 5844145"/>
              <a:gd name="connsiteY18" fmla="*/ 93294 h 3519706"/>
              <a:gd name="connsiteX19" fmla="*/ 5830697 w 5844145"/>
              <a:gd name="connsiteY19" fmla="*/ 106741 h 3519706"/>
              <a:gd name="connsiteX20" fmla="*/ 5844145 w 5844145"/>
              <a:gd name="connsiteY20" fmla="*/ 1344639 h 3519706"/>
              <a:gd name="connsiteX21" fmla="*/ 4796426 w 5844145"/>
              <a:gd name="connsiteY21" fmla="*/ 2288623 h 3519706"/>
              <a:gd name="connsiteX22" fmla="*/ 4802957 w 5844145"/>
              <a:gd name="connsiteY22" fmla="*/ 2224760 h 3519706"/>
              <a:gd name="connsiteX23" fmla="*/ 4809490 w 5844145"/>
              <a:gd name="connsiteY23" fmla="*/ 2223308 h 3519706"/>
              <a:gd name="connsiteX24" fmla="*/ 4848678 w 5844145"/>
              <a:gd name="connsiteY24" fmla="*/ 3477343 h 3519706"/>
              <a:gd name="connsiteX25" fmla="*/ 3999592 w 5844145"/>
              <a:gd name="connsiteY25" fmla="*/ 3490405 h 3519706"/>
              <a:gd name="connsiteX26" fmla="*/ 4025718 w 5844145"/>
              <a:gd name="connsiteY26" fmla="*/ 2236371 h 3519706"/>
              <a:gd name="connsiteX27" fmla="*/ 3790587 w 5844145"/>
              <a:gd name="connsiteY27" fmla="*/ 2275560 h 3519706"/>
              <a:gd name="connsiteX28" fmla="*/ 3803650 w 5844145"/>
              <a:gd name="connsiteY28" fmla="*/ 3464280 h 3519706"/>
              <a:gd name="connsiteX29" fmla="*/ 2980690 w 5844145"/>
              <a:gd name="connsiteY29" fmla="*/ 3477343 h 3519706"/>
              <a:gd name="connsiteX30" fmla="*/ 3010353 w 5844145"/>
              <a:gd name="connsiteY30" fmla="*/ 2237460 h 3519706"/>
              <a:gd name="connsiteX31" fmla="*/ 1816664 w 5844145"/>
              <a:gd name="connsiteY31" fmla="*/ 2199850 h 3519706"/>
              <a:gd name="connsiteX32" fmla="*/ 1797614 w 5844145"/>
              <a:gd name="connsiteY32" fmla="*/ 3495250 h 3519706"/>
              <a:gd name="connsiteX33" fmla="*/ 997514 w 5844145"/>
              <a:gd name="connsiteY33" fmla="*/ 3514300 h 3519706"/>
              <a:gd name="connsiteX34" fmla="*/ 997514 w 5844145"/>
              <a:gd name="connsiteY34" fmla="*/ 2199850 h 3519706"/>
              <a:gd name="connsiteX35" fmla="*/ 768258 w 5844145"/>
              <a:gd name="connsiteY35" fmla="*/ 2196911 h 3519706"/>
              <a:gd name="connsiteX36" fmla="*/ 705485 w 5844145"/>
              <a:gd name="connsiteY36" fmla="*/ 3519706 h 3519706"/>
              <a:gd name="connsiteX37" fmla="*/ 33628 w 5844145"/>
              <a:gd name="connsiteY37" fmla="*/ 3518618 h 3519706"/>
              <a:gd name="connsiteX38" fmla="*/ 126637 w 5844145"/>
              <a:gd name="connsiteY38" fmla="*/ 2201809 h 3519706"/>
              <a:gd name="connsiteX39" fmla="*/ 4809490 w 5844145"/>
              <a:gd name="connsiteY39" fmla="*/ 2236371 h 3519706"/>
              <a:gd name="connsiteX40" fmla="*/ 5830313 w 5844145"/>
              <a:gd name="connsiteY40" fmla="*/ 1385748 h 3519706"/>
              <a:gd name="connsiteX41" fmla="*/ 81119 w 5844145"/>
              <a:gd name="connsiteY41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096314 w 5844145"/>
              <a:gd name="connsiteY13" fmla="*/ 117051 h 3519706"/>
              <a:gd name="connsiteX14" fmla="*/ 4839264 w 5844145"/>
              <a:gd name="connsiteY14" fmla="*/ 117051 h 3519706"/>
              <a:gd name="connsiteX15" fmla="*/ 4839264 w 5844145"/>
              <a:gd name="connsiteY15" fmla="*/ 1387051 h 3519706"/>
              <a:gd name="connsiteX16" fmla="*/ 4965860 w 5844145"/>
              <a:gd name="connsiteY16" fmla="*/ 1376026 h 3519706"/>
              <a:gd name="connsiteX17" fmla="*/ 5008891 w 5844145"/>
              <a:gd name="connsiteY17" fmla="*/ 93294 h 3519706"/>
              <a:gd name="connsiteX18" fmla="*/ 5830697 w 5844145"/>
              <a:gd name="connsiteY18" fmla="*/ 106741 h 3519706"/>
              <a:gd name="connsiteX19" fmla="*/ 5844145 w 5844145"/>
              <a:gd name="connsiteY19" fmla="*/ 1344639 h 3519706"/>
              <a:gd name="connsiteX20" fmla="*/ 4796426 w 5844145"/>
              <a:gd name="connsiteY20" fmla="*/ 2288623 h 3519706"/>
              <a:gd name="connsiteX21" fmla="*/ 4802957 w 5844145"/>
              <a:gd name="connsiteY21" fmla="*/ 2224760 h 3519706"/>
              <a:gd name="connsiteX22" fmla="*/ 4809490 w 5844145"/>
              <a:gd name="connsiteY22" fmla="*/ 2223308 h 3519706"/>
              <a:gd name="connsiteX23" fmla="*/ 4848678 w 5844145"/>
              <a:gd name="connsiteY23" fmla="*/ 3477343 h 3519706"/>
              <a:gd name="connsiteX24" fmla="*/ 3999592 w 5844145"/>
              <a:gd name="connsiteY24" fmla="*/ 3490405 h 3519706"/>
              <a:gd name="connsiteX25" fmla="*/ 4025718 w 5844145"/>
              <a:gd name="connsiteY25" fmla="*/ 2236371 h 3519706"/>
              <a:gd name="connsiteX26" fmla="*/ 3790587 w 5844145"/>
              <a:gd name="connsiteY26" fmla="*/ 2275560 h 3519706"/>
              <a:gd name="connsiteX27" fmla="*/ 3803650 w 5844145"/>
              <a:gd name="connsiteY27" fmla="*/ 3464280 h 3519706"/>
              <a:gd name="connsiteX28" fmla="*/ 2980690 w 5844145"/>
              <a:gd name="connsiteY28" fmla="*/ 3477343 h 3519706"/>
              <a:gd name="connsiteX29" fmla="*/ 3010353 w 5844145"/>
              <a:gd name="connsiteY29" fmla="*/ 2237460 h 3519706"/>
              <a:gd name="connsiteX30" fmla="*/ 1816664 w 5844145"/>
              <a:gd name="connsiteY30" fmla="*/ 2199850 h 3519706"/>
              <a:gd name="connsiteX31" fmla="*/ 1797614 w 5844145"/>
              <a:gd name="connsiteY31" fmla="*/ 3495250 h 3519706"/>
              <a:gd name="connsiteX32" fmla="*/ 997514 w 5844145"/>
              <a:gd name="connsiteY32" fmla="*/ 3514300 h 3519706"/>
              <a:gd name="connsiteX33" fmla="*/ 997514 w 5844145"/>
              <a:gd name="connsiteY33" fmla="*/ 2199850 h 3519706"/>
              <a:gd name="connsiteX34" fmla="*/ 768258 w 5844145"/>
              <a:gd name="connsiteY34" fmla="*/ 2196911 h 3519706"/>
              <a:gd name="connsiteX35" fmla="*/ 705485 w 5844145"/>
              <a:gd name="connsiteY35" fmla="*/ 3519706 h 3519706"/>
              <a:gd name="connsiteX36" fmla="*/ 33628 w 5844145"/>
              <a:gd name="connsiteY36" fmla="*/ 3518618 h 3519706"/>
              <a:gd name="connsiteX37" fmla="*/ 126637 w 5844145"/>
              <a:gd name="connsiteY37" fmla="*/ 2201809 h 3519706"/>
              <a:gd name="connsiteX38" fmla="*/ 4809490 w 5844145"/>
              <a:gd name="connsiteY38" fmla="*/ 2236371 h 3519706"/>
              <a:gd name="connsiteX39" fmla="*/ 5830313 w 5844145"/>
              <a:gd name="connsiteY39" fmla="*/ 1385748 h 3519706"/>
              <a:gd name="connsiteX40" fmla="*/ 81119 w 5844145"/>
              <a:gd name="connsiteY40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17051 h 3519706"/>
              <a:gd name="connsiteX14" fmla="*/ 4839264 w 5844145"/>
              <a:gd name="connsiteY14" fmla="*/ 1387051 h 3519706"/>
              <a:gd name="connsiteX15" fmla="*/ 4965860 w 5844145"/>
              <a:gd name="connsiteY15" fmla="*/ 1376026 h 3519706"/>
              <a:gd name="connsiteX16" fmla="*/ 5008891 w 5844145"/>
              <a:gd name="connsiteY16" fmla="*/ 93294 h 3519706"/>
              <a:gd name="connsiteX17" fmla="*/ 5830697 w 5844145"/>
              <a:gd name="connsiteY17" fmla="*/ 106741 h 3519706"/>
              <a:gd name="connsiteX18" fmla="*/ 5844145 w 5844145"/>
              <a:gd name="connsiteY18" fmla="*/ 1344639 h 3519706"/>
              <a:gd name="connsiteX19" fmla="*/ 4796426 w 5844145"/>
              <a:gd name="connsiteY19" fmla="*/ 2288623 h 3519706"/>
              <a:gd name="connsiteX20" fmla="*/ 4802957 w 5844145"/>
              <a:gd name="connsiteY20" fmla="*/ 2224760 h 3519706"/>
              <a:gd name="connsiteX21" fmla="*/ 4809490 w 5844145"/>
              <a:gd name="connsiteY21" fmla="*/ 2223308 h 3519706"/>
              <a:gd name="connsiteX22" fmla="*/ 4848678 w 5844145"/>
              <a:gd name="connsiteY22" fmla="*/ 3477343 h 3519706"/>
              <a:gd name="connsiteX23" fmla="*/ 3999592 w 5844145"/>
              <a:gd name="connsiteY23" fmla="*/ 3490405 h 3519706"/>
              <a:gd name="connsiteX24" fmla="*/ 4025718 w 5844145"/>
              <a:gd name="connsiteY24" fmla="*/ 2236371 h 3519706"/>
              <a:gd name="connsiteX25" fmla="*/ 3790587 w 5844145"/>
              <a:gd name="connsiteY25" fmla="*/ 2275560 h 3519706"/>
              <a:gd name="connsiteX26" fmla="*/ 3803650 w 5844145"/>
              <a:gd name="connsiteY26" fmla="*/ 3464280 h 3519706"/>
              <a:gd name="connsiteX27" fmla="*/ 2980690 w 5844145"/>
              <a:gd name="connsiteY27" fmla="*/ 3477343 h 3519706"/>
              <a:gd name="connsiteX28" fmla="*/ 3010353 w 5844145"/>
              <a:gd name="connsiteY28" fmla="*/ 2237460 h 3519706"/>
              <a:gd name="connsiteX29" fmla="*/ 1816664 w 5844145"/>
              <a:gd name="connsiteY29" fmla="*/ 2199850 h 3519706"/>
              <a:gd name="connsiteX30" fmla="*/ 1797614 w 5844145"/>
              <a:gd name="connsiteY30" fmla="*/ 3495250 h 3519706"/>
              <a:gd name="connsiteX31" fmla="*/ 997514 w 5844145"/>
              <a:gd name="connsiteY31" fmla="*/ 3514300 h 3519706"/>
              <a:gd name="connsiteX32" fmla="*/ 997514 w 5844145"/>
              <a:gd name="connsiteY32" fmla="*/ 2199850 h 3519706"/>
              <a:gd name="connsiteX33" fmla="*/ 768258 w 5844145"/>
              <a:gd name="connsiteY33" fmla="*/ 2196911 h 3519706"/>
              <a:gd name="connsiteX34" fmla="*/ 705485 w 5844145"/>
              <a:gd name="connsiteY34" fmla="*/ 3519706 h 3519706"/>
              <a:gd name="connsiteX35" fmla="*/ 33628 w 5844145"/>
              <a:gd name="connsiteY35" fmla="*/ 3518618 h 3519706"/>
              <a:gd name="connsiteX36" fmla="*/ 126637 w 5844145"/>
              <a:gd name="connsiteY36" fmla="*/ 2201809 h 3519706"/>
              <a:gd name="connsiteX37" fmla="*/ 4809490 w 5844145"/>
              <a:gd name="connsiteY37" fmla="*/ 2236371 h 3519706"/>
              <a:gd name="connsiteX38" fmla="*/ 5830313 w 5844145"/>
              <a:gd name="connsiteY38" fmla="*/ 1385748 h 3519706"/>
              <a:gd name="connsiteX39" fmla="*/ 81119 w 5844145"/>
              <a:gd name="connsiteY39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1816664 w 5844145"/>
              <a:gd name="connsiteY28" fmla="*/ 2199850 h 3519706"/>
              <a:gd name="connsiteX29" fmla="*/ 1797614 w 5844145"/>
              <a:gd name="connsiteY29" fmla="*/ 3495250 h 3519706"/>
              <a:gd name="connsiteX30" fmla="*/ 997514 w 5844145"/>
              <a:gd name="connsiteY30" fmla="*/ 3514300 h 3519706"/>
              <a:gd name="connsiteX31" fmla="*/ 997514 w 5844145"/>
              <a:gd name="connsiteY31" fmla="*/ 219985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1816664 w 5844145"/>
              <a:gd name="connsiteY28" fmla="*/ 2199850 h 3519706"/>
              <a:gd name="connsiteX29" fmla="*/ 2807264 w 5844145"/>
              <a:gd name="connsiteY29" fmla="*/ 3514300 h 3519706"/>
              <a:gd name="connsiteX30" fmla="*/ 997514 w 5844145"/>
              <a:gd name="connsiteY30" fmla="*/ 3514300 h 3519706"/>
              <a:gd name="connsiteX31" fmla="*/ 997514 w 5844145"/>
              <a:gd name="connsiteY31" fmla="*/ 219985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2837744 w 5844145"/>
              <a:gd name="connsiteY28" fmla="*/ 2215090 h 3519706"/>
              <a:gd name="connsiteX29" fmla="*/ 2807264 w 5844145"/>
              <a:gd name="connsiteY29" fmla="*/ 3514300 h 3519706"/>
              <a:gd name="connsiteX30" fmla="*/ 997514 w 5844145"/>
              <a:gd name="connsiteY30" fmla="*/ 3514300 h 3519706"/>
              <a:gd name="connsiteX31" fmla="*/ 997514 w 5844145"/>
              <a:gd name="connsiteY31" fmla="*/ 219985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2837744 w 5844145"/>
              <a:gd name="connsiteY28" fmla="*/ 2215090 h 3519706"/>
              <a:gd name="connsiteX29" fmla="*/ 2807264 w 5844145"/>
              <a:gd name="connsiteY29" fmla="*/ 3514300 h 3519706"/>
              <a:gd name="connsiteX30" fmla="*/ 997514 w 5844145"/>
              <a:gd name="connsiteY30" fmla="*/ 3514300 h 3519706"/>
              <a:gd name="connsiteX31" fmla="*/ 1995734 w 5844145"/>
              <a:gd name="connsiteY31" fmla="*/ 222271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32349"/>
              <a:gd name="connsiteX1" fmla="*/ 0 w 5844145"/>
              <a:gd name="connsiteY1" fmla="*/ 1375674 h 3532349"/>
              <a:gd name="connsiteX2" fmla="*/ 9162 w 5844145"/>
              <a:gd name="connsiteY2" fmla="*/ 42628 h 3532349"/>
              <a:gd name="connsiteX3" fmla="*/ 785222 w 5844145"/>
              <a:gd name="connsiteY3" fmla="*/ 95514 h 3532349"/>
              <a:gd name="connsiteX4" fmla="*/ 741135 w 5844145"/>
              <a:gd name="connsiteY4" fmla="*/ 1332313 h 3532349"/>
              <a:gd name="connsiteX5" fmla="*/ 3032941 w 5844145"/>
              <a:gd name="connsiteY5" fmla="*/ 1400348 h 3532349"/>
              <a:gd name="connsiteX6" fmla="*/ 1992116 w 5844145"/>
              <a:gd name="connsiteY6" fmla="*/ 1295400 h 3532349"/>
              <a:gd name="connsiteX7" fmla="*/ 1934966 w 5844145"/>
              <a:gd name="connsiteY7" fmla="*/ 38099 h 3532349"/>
              <a:gd name="connsiteX8" fmla="*/ 2811266 w 5844145"/>
              <a:gd name="connsiteY8" fmla="*/ 0 h 3532349"/>
              <a:gd name="connsiteX9" fmla="*/ 2773166 w 5844145"/>
              <a:gd name="connsiteY9" fmla="*/ 1390650 h 3532349"/>
              <a:gd name="connsiteX10" fmla="*/ 3039866 w 5844145"/>
              <a:gd name="connsiteY10" fmla="*/ 1352549 h 3532349"/>
              <a:gd name="connsiteX11" fmla="*/ 3823062 w 5844145"/>
              <a:gd name="connsiteY11" fmla="*/ 1389100 h 3532349"/>
              <a:gd name="connsiteX12" fmla="*/ 4109014 w 5844145"/>
              <a:gd name="connsiteY12" fmla="*/ 1412451 h 3532349"/>
              <a:gd name="connsiteX13" fmla="*/ 4839264 w 5844145"/>
              <a:gd name="connsiteY13" fmla="*/ 1387051 h 3532349"/>
              <a:gd name="connsiteX14" fmla="*/ 4965860 w 5844145"/>
              <a:gd name="connsiteY14" fmla="*/ 1376026 h 3532349"/>
              <a:gd name="connsiteX15" fmla="*/ 5008891 w 5844145"/>
              <a:gd name="connsiteY15" fmla="*/ 93294 h 3532349"/>
              <a:gd name="connsiteX16" fmla="*/ 5830697 w 5844145"/>
              <a:gd name="connsiteY16" fmla="*/ 106741 h 3532349"/>
              <a:gd name="connsiteX17" fmla="*/ 5844145 w 5844145"/>
              <a:gd name="connsiteY17" fmla="*/ 1344639 h 3532349"/>
              <a:gd name="connsiteX18" fmla="*/ 4796426 w 5844145"/>
              <a:gd name="connsiteY18" fmla="*/ 2288623 h 3532349"/>
              <a:gd name="connsiteX19" fmla="*/ 4802957 w 5844145"/>
              <a:gd name="connsiteY19" fmla="*/ 2224760 h 3532349"/>
              <a:gd name="connsiteX20" fmla="*/ 4809490 w 5844145"/>
              <a:gd name="connsiteY20" fmla="*/ 2223308 h 3532349"/>
              <a:gd name="connsiteX21" fmla="*/ 4848678 w 5844145"/>
              <a:gd name="connsiteY21" fmla="*/ 3477343 h 3532349"/>
              <a:gd name="connsiteX22" fmla="*/ 3999592 w 5844145"/>
              <a:gd name="connsiteY22" fmla="*/ 3490405 h 3532349"/>
              <a:gd name="connsiteX23" fmla="*/ 4025718 w 5844145"/>
              <a:gd name="connsiteY23" fmla="*/ 2236371 h 3532349"/>
              <a:gd name="connsiteX24" fmla="*/ 3790587 w 5844145"/>
              <a:gd name="connsiteY24" fmla="*/ 2275560 h 3532349"/>
              <a:gd name="connsiteX25" fmla="*/ 3803650 w 5844145"/>
              <a:gd name="connsiteY25" fmla="*/ 3464280 h 3532349"/>
              <a:gd name="connsiteX26" fmla="*/ 2980690 w 5844145"/>
              <a:gd name="connsiteY26" fmla="*/ 3477343 h 3532349"/>
              <a:gd name="connsiteX27" fmla="*/ 3010353 w 5844145"/>
              <a:gd name="connsiteY27" fmla="*/ 2237460 h 3532349"/>
              <a:gd name="connsiteX28" fmla="*/ 2837744 w 5844145"/>
              <a:gd name="connsiteY28" fmla="*/ 2215090 h 3532349"/>
              <a:gd name="connsiteX29" fmla="*/ 2807264 w 5844145"/>
              <a:gd name="connsiteY29" fmla="*/ 3514300 h 3532349"/>
              <a:gd name="connsiteX30" fmla="*/ 997514 w 5844145"/>
              <a:gd name="connsiteY30" fmla="*/ 3514300 h 3532349"/>
              <a:gd name="connsiteX31" fmla="*/ 1980686 w 5844145"/>
              <a:gd name="connsiteY31" fmla="*/ 3531870 h 3532349"/>
              <a:gd name="connsiteX32" fmla="*/ 1995734 w 5844145"/>
              <a:gd name="connsiteY32" fmla="*/ 2222710 h 3532349"/>
              <a:gd name="connsiteX33" fmla="*/ 768258 w 5844145"/>
              <a:gd name="connsiteY33" fmla="*/ 2196911 h 3532349"/>
              <a:gd name="connsiteX34" fmla="*/ 705485 w 5844145"/>
              <a:gd name="connsiteY34" fmla="*/ 3519706 h 3532349"/>
              <a:gd name="connsiteX35" fmla="*/ 33628 w 5844145"/>
              <a:gd name="connsiteY35" fmla="*/ 3518618 h 3532349"/>
              <a:gd name="connsiteX36" fmla="*/ 126637 w 5844145"/>
              <a:gd name="connsiteY36" fmla="*/ 2201809 h 3532349"/>
              <a:gd name="connsiteX37" fmla="*/ 4809490 w 5844145"/>
              <a:gd name="connsiteY37" fmla="*/ 2236371 h 3532349"/>
              <a:gd name="connsiteX38" fmla="*/ 5830313 w 5844145"/>
              <a:gd name="connsiteY38" fmla="*/ 1385748 h 3532349"/>
              <a:gd name="connsiteX39" fmla="*/ 81119 w 5844145"/>
              <a:gd name="connsiteY39" fmla="*/ 1373454 h 3532349"/>
              <a:gd name="connsiteX0" fmla="*/ 834218 w 5844145"/>
              <a:gd name="connsiteY0" fmla="*/ 1358492 h 3532349"/>
              <a:gd name="connsiteX1" fmla="*/ 0 w 5844145"/>
              <a:gd name="connsiteY1" fmla="*/ 1375674 h 3532349"/>
              <a:gd name="connsiteX2" fmla="*/ 9162 w 5844145"/>
              <a:gd name="connsiteY2" fmla="*/ 42628 h 3532349"/>
              <a:gd name="connsiteX3" fmla="*/ 785222 w 5844145"/>
              <a:gd name="connsiteY3" fmla="*/ 95514 h 3532349"/>
              <a:gd name="connsiteX4" fmla="*/ 741135 w 5844145"/>
              <a:gd name="connsiteY4" fmla="*/ 1332313 h 3532349"/>
              <a:gd name="connsiteX5" fmla="*/ 3032941 w 5844145"/>
              <a:gd name="connsiteY5" fmla="*/ 1400348 h 3532349"/>
              <a:gd name="connsiteX6" fmla="*/ 1992116 w 5844145"/>
              <a:gd name="connsiteY6" fmla="*/ 1295400 h 3532349"/>
              <a:gd name="connsiteX7" fmla="*/ 1934966 w 5844145"/>
              <a:gd name="connsiteY7" fmla="*/ 38099 h 3532349"/>
              <a:gd name="connsiteX8" fmla="*/ 2811266 w 5844145"/>
              <a:gd name="connsiteY8" fmla="*/ 0 h 3532349"/>
              <a:gd name="connsiteX9" fmla="*/ 2773166 w 5844145"/>
              <a:gd name="connsiteY9" fmla="*/ 1390650 h 3532349"/>
              <a:gd name="connsiteX10" fmla="*/ 3039866 w 5844145"/>
              <a:gd name="connsiteY10" fmla="*/ 1352549 h 3532349"/>
              <a:gd name="connsiteX11" fmla="*/ 3823062 w 5844145"/>
              <a:gd name="connsiteY11" fmla="*/ 1389100 h 3532349"/>
              <a:gd name="connsiteX12" fmla="*/ 4109014 w 5844145"/>
              <a:gd name="connsiteY12" fmla="*/ 1412451 h 3532349"/>
              <a:gd name="connsiteX13" fmla="*/ 4839264 w 5844145"/>
              <a:gd name="connsiteY13" fmla="*/ 1387051 h 3532349"/>
              <a:gd name="connsiteX14" fmla="*/ 4965860 w 5844145"/>
              <a:gd name="connsiteY14" fmla="*/ 1376026 h 3532349"/>
              <a:gd name="connsiteX15" fmla="*/ 5008891 w 5844145"/>
              <a:gd name="connsiteY15" fmla="*/ 93294 h 3532349"/>
              <a:gd name="connsiteX16" fmla="*/ 5830697 w 5844145"/>
              <a:gd name="connsiteY16" fmla="*/ 106741 h 3532349"/>
              <a:gd name="connsiteX17" fmla="*/ 5844145 w 5844145"/>
              <a:gd name="connsiteY17" fmla="*/ 1344639 h 3532349"/>
              <a:gd name="connsiteX18" fmla="*/ 4796426 w 5844145"/>
              <a:gd name="connsiteY18" fmla="*/ 2288623 h 3532349"/>
              <a:gd name="connsiteX19" fmla="*/ 4802957 w 5844145"/>
              <a:gd name="connsiteY19" fmla="*/ 2224760 h 3532349"/>
              <a:gd name="connsiteX20" fmla="*/ 4809490 w 5844145"/>
              <a:gd name="connsiteY20" fmla="*/ 2223308 h 3532349"/>
              <a:gd name="connsiteX21" fmla="*/ 4848678 w 5844145"/>
              <a:gd name="connsiteY21" fmla="*/ 3477343 h 3532349"/>
              <a:gd name="connsiteX22" fmla="*/ 3999592 w 5844145"/>
              <a:gd name="connsiteY22" fmla="*/ 3490405 h 3532349"/>
              <a:gd name="connsiteX23" fmla="*/ 4025718 w 5844145"/>
              <a:gd name="connsiteY23" fmla="*/ 2236371 h 3532349"/>
              <a:gd name="connsiteX24" fmla="*/ 3790587 w 5844145"/>
              <a:gd name="connsiteY24" fmla="*/ 2275560 h 3532349"/>
              <a:gd name="connsiteX25" fmla="*/ 3803650 w 5844145"/>
              <a:gd name="connsiteY25" fmla="*/ 3464280 h 3532349"/>
              <a:gd name="connsiteX26" fmla="*/ 2980690 w 5844145"/>
              <a:gd name="connsiteY26" fmla="*/ 3477343 h 3532349"/>
              <a:gd name="connsiteX27" fmla="*/ 3010353 w 5844145"/>
              <a:gd name="connsiteY27" fmla="*/ 2237460 h 3532349"/>
              <a:gd name="connsiteX28" fmla="*/ 2837744 w 5844145"/>
              <a:gd name="connsiteY28" fmla="*/ 2215090 h 3532349"/>
              <a:gd name="connsiteX29" fmla="*/ 2807264 w 5844145"/>
              <a:gd name="connsiteY29" fmla="*/ 3514300 h 3532349"/>
              <a:gd name="connsiteX30" fmla="*/ 997514 w 5844145"/>
              <a:gd name="connsiteY30" fmla="*/ 3514300 h 3532349"/>
              <a:gd name="connsiteX31" fmla="*/ 1980686 w 5844145"/>
              <a:gd name="connsiteY31" fmla="*/ 3531870 h 3532349"/>
              <a:gd name="connsiteX32" fmla="*/ 1995734 w 5844145"/>
              <a:gd name="connsiteY32" fmla="*/ 2222710 h 3532349"/>
              <a:gd name="connsiteX33" fmla="*/ 768258 w 5844145"/>
              <a:gd name="connsiteY33" fmla="*/ 2196911 h 3532349"/>
              <a:gd name="connsiteX34" fmla="*/ 705485 w 5844145"/>
              <a:gd name="connsiteY34" fmla="*/ 3519706 h 3532349"/>
              <a:gd name="connsiteX35" fmla="*/ 33628 w 5844145"/>
              <a:gd name="connsiteY35" fmla="*/ 3518618 h 3532349"/>
              <a:gd name="connsiteX36" fmla="*/ 4717 w 5844145"/>
              <a:gd name="connsiteY36" fmla="*/ 2186569 h 3532349"/>
              <a:gd name="connsiteX37" fmla="*/ 4809490 w 5844145"/>
              <a:gd name="connsiteY37" fmla="*/ 2236371 h 3532349"/>
              <a:gd name="connsiteX38" fmla="*/ 5830313 w 5844145"/>
              <a:gd name="connsiteY38" fmla="*/ 1385748 h 3532349"/>
              <a:gd name="connsiteX39" fmla="*/ 81119 w 5844145"/>
              <a:gd name="connsiteY39" fmla="*/ 1373454 h 3532349"/>
              <a:gd name="connsiteX0" fmla="*/ 838690 w 5848617"/>
              <a:gd name="connsiteY0" fmla="*/ 1358492 h 3532349"/>
              <a:gd name="connsiteX1" fmla="*/ 4472 w 5848617"/>
              <a:gd name="connsiteY1" fmla="*/ 1375674 h 3532349"/>
              <a:gd name="connsiteX2" fmla="*/ 13634 w 5848617"/>
              <a:gd name="connsiteY2" fmla="*/ 42628 h 3532349"/>
              <a:gd name="connsiteX3" fmla="*/ 789694 w 5848617"/>
              <a:gd name="connsiteY3" fmla="*/ 95514 h 3532349"/>
              <a:gd name="connsiteX4" fmla="*/ 745607 w 5848617"/>
              <a:gd name="connsiteY4" fmla="*/ 1332313 h 3532349"/>
              <a:gd name="connsiteX5" fmla="*/ 3037413 w 5848617"/>
              <a:gd name="connsiteY5" fmla="*/ 1400348 h 3532349"/>
              <a:gd name="connsiteX6" fmla="*/ 1996588 w 5848617"/>
              <a:gd name="connsiteY6" fmla="*/ 1295400 h 3532349"/>
              <a:gd name="connsiteX7" fmla="*/ 1939438 w 5848617"/>
              <a:gd name="connsiteY7" fmla="*/ 38099 h 3532349"/>
              <a:gd name="connsiteX8" fmla="*/ 2815738 w 5848617"/>
              <a:gd name="connsiteY8" fmla="*/ 0 h 3532349"/>
              <a:gd name="connsiteX9" fmla="*/ 2777638 w 5848617"/>
              <a:gd name="connsiteY9" fmla="*/ 1390650 h 3532349"/>
              <a:gd name="connsiteX10" fmla="*/ 3044338 w 5848617"/>
              <a:gd name="connsiteY10" fmla="*/ 1352549 h 3532349"/>
              <a:gd name="connsiteX11" fmla="*/ 3827534 w 5848617"/>
              <a:gd name="connsiteY11" fmla="*/ 1389100 h 3532349"/>
              <a:gd name="connsiteX12" fmla="*/ 4113486 w 5848617"/>
              <a:gd name="connsiteY12" fmla="*/ 1412451 h 3532349"/>
              <a:gd name="connsiteX13" fmla="*/ 4843736 w 5848617"/>
              <a:gd name="connsiteY13" fmla="*/ 1387051 h 3532349"/>
              <a:gd name="connsiteX14" fmla="*/ 4970332 w 5848617"/>
              <a:gd name="connsiteY14" fmla="*/ 1376026 h 3532349"/>
              <a:gd name="connsiteX15" fmla="*/ 5013363 w 5848617"/>
              <a:gd name="connsiteY15" fmla="*/ 93294 h 3532349"/>
              <a:gd name="connsiteX16" fmla="*/ 5835169 w 5848617"/>
              <a:gd name="connsiteY16" fmla="*/ 106741 h 3532349"/>
              <a:gd name="connsiteX17" fmla="*/ 5848617 w 5848617"/>
              <a:gd name="connsiteY17" fmla="*/ 1344639 h 3532349"/>
              <a:gd name="connsiteX18" fmla="*/ 4800898 w 5848617"/>
              <a:gd name="connsiteY18" fmla="*/ 2288623 h 3532349"/>
              <a:gd name="connsiteX19" fmla="*/ 4807429 w 5848617"/>
              <a:gd name="connsiteY19" fmla="*/ 2224760 h 3532349"/>
              <a:gd name="connsiteX20" fmla="*/ 4813962 w 5848617"/>
              <a:gd name="connsiteY20" fmla="*/ 2223308 h 3532349"/>
              <a:gd name="connsiteX21" fmla="*/ 4853150 w 5848617"/>
              <a:gd name="connsiteY21" fmla="*/ 3477343 h 3532349"/>
              <a:gd name="connsiteX22" fmla="*/ 4004064 w 5848617"/>
              <a:gd name="connsiteY22" fmla="*/ 3490405 h 3532349"/>
              <a:gd name="connsiteX23" fmla="*/ 4030190 w 5848617"/>
              <a:gd name="connsiteY23" fmla="*/ 2236371 h 3532349"/>
              <a:gd name="connsiteX24" fmla="*/ 3795059 w 5848617"/>
              <a:gd name="connsiteY24" fmla="*/ 2275560 h 3532349"/>
              <a:gd name="connsiteX25" fmla="*/ 3808122 w 5848617"/>
              <a:gd name="connsiteY25" fmla="*/ 3464280 h 3532349"/>
              <a:gd name="connsiteX26" fmla="*/ 2985162 w 5848617"/>
              <a:gd name="connsiteY26" fmla="*/ 3477343 h 3532349"/>
              <a:gd name="connsiteX27" fmla="*/ 3014825 w 5848617"/>
              <a:gd name="connsiteY27" fmla="*/ 2237460 h 3532349"/>
              <a:gd name="connsiteX28" fmla="*/ 2842216 w 5848617"/>
              <a:gd name="connsiteY28" fmla="*/ 2215090 h 3532349"/>
              <a:gd name="connsiteX29" fmla="*/ 2811736 w 5848617"/>
              <a:gd name="connsiteY29" fmla="*/ 3514300 h 3532349"/>
              <a:gd name="connsiteX30" fmla="*/ 1001986 w 5848617"/>
              <a:gd name="connsiteY30" fmla="*/ 3514300 h 3532349"/>
              <a:gd name="connsiteX31" fmla="*/ 1985158 w 5848617"/>
              <a:gd name="connsiteY31" fmla="*/ 3531870 h 3532349"/>
              <a:gd name="connsiteX32" fmla="*/ 2000206 w 5848617"/>
              <a:gd name="connsiteY32" fmla="*/ 2222710 h 3532349"/>
              <a:gd name="connsiteX33" fmla="*/ 772730 w 5848617"/>
              <a:gd name="connsiteY33" fmla="*/ 2196911 h 3532349"/>
              <a:gd name="connsiteX34" fmla="*/ 709957 w 5848617"/>
              <a:gd name="connsiteY34" fmla="*/ 3519706 h 3532349"/>
              <a:gd name="connsiteX35" fmla="*/ 0 w 5848617"/>
              <a:gd name="connsiteY35" fmla="*/ 3488138 h 3532349"/>
              <a:gd name="connsiteX36" fmla="*/ 9189 w 5848617"/>
              <a:gd name="connsiteY36" fmla="*/ 2186569 h 3532349"/>
              <a:gd name="connsiteX37" fmla="*/ 4813962 w 5848617"/>
              <a:gd name="connsiteY37" fmla="*/ 2236371 h 3532349"/>
              <a:gd name="connsiteX38" fmla="*/ 5834785 w 5848617"/>
              <a:gd name="connsiteY38" fmla="*/ 1385748 h 3532349"/>
              <a:gd name="connsiteX39" fmla="*/ 85591 w 5848617"/>
              <a:gd name="connsiteY39" fmla="*/ 1373454 h 3532349"/>
              <a:gd name="connsiteX0" fmla="*/ 838690 w 5848617"/>
              <a:gd name="connsiteY0" fmla="*/ 1358492 h 3532349"/>
              <a:gd name="connsiteX1" fmla="*/ 4472 w 5848617"/>
              <a:gd name="connsiteY1" fmla="*/ 1375674 h 3532349"/>
              <a:gd name="connsiteX2" fmla="*/ 13634 w 5848617"/>
              <a:gd name="connsiteY2" fmla="*/ 42628 h 3532349"/>
              <a:gd name="connsiteX3" fmla="*/ 789694 w 5848617"/>
              <a:gd name="connsiteY3" fmla="*/ 95514 h 3532349"/>
              <a:gd name="connsiteX4" fmla="*/ 745607 w 5848617"/>
              <a:gd name="connsiteY4" fmla="*/ 1332313 h 3532349"/>
              <a:gd name="connsiteX5" fmla="*/ 3037413 w 5848617"/>
              <a:gd name="connsiteY5" fmla="*/ 1400348 h 3532349"/>
              <a:gd name="connsiteX6" fmla="*/ 1996588 w 5848617"/>
              <a:gd name="connsiteY6" fmla="*/ 1295400 h 3532349"/>
              <a:gd name="connsiteX7" fmla="*/ 1939438 w 5848617"/>
              <a:gd name="connsiteY7" fmla="*/ 38099 h 3532349"/>
              <a:gd name="connsiteX8" fmla="*/ 2815738 w 5848617"/>
              <a:gd name="connsiteY8" fmla="*/ 0 h 3532349"/>
              <a:gd name="connsiteX9" fmla="*/ 2777638 w 5848617"/>
              <a:gd name="connsiteY9" fmla="*/ 1390650 h 3532349"/>
              <a:gd name="connsiteX10" fmla="*/ 3044338 w 5848617"/>
              <a:gd name="connsiteY10" fmla="*/ 1352549 h 3532349"/>
              <a:gd name="connsiteX11" fmla="*/ 3827534 w 5848617"/>
              <a:gd name="connsiteY11" fmla="*/ 1389100 h 3532349"/>
              <a:gd name="connsiteX12" fmla="*/ 4113486 w 5848617"/>
              <a:gd name="connsiteY12" fmla="*/ 1412451 h 3532349"/>
              <a:gd name="connsiteX13" fmla="*/ 4843736 w 5848617"/>
              <a:gd name="connsiteY13" fmla="*/ 1387051 h 3532349"/>
              <a:gd name="connsiteX14" fmla="*/ 4970332 w 5848617"/>
              <a:gd name="connsiteY14" fmla="*/ 1376026 h 3532349"/>
              <a:gd name="connsiteX15" fmla="*/ 5013363 w 5848617"/>
              <a:gd name="connsiteY15" fmla="*/ 93294 h 3532349"/>
              <a:gd name="connsiteX16" fmla="*/ 5835169 w 5848617"/>
              <a:gd name="connsiteY16" fmla="*/ 106741 h 3532349"/>
              <a:gd name="connsiteX17" fmla="*/ 5848617 w 5848617"/>
              <a:gd name="connsiteY17" fmla="*/ 1344639 h 3532349"/>
              <a:gd name="connsiteX18" fmla="*/ 4800898 w 5848617"/>
              <a:gd name="connsiteY18" fmla="*/ 2288623 h 3532349"/>
              <a:gd name="connsiteX19" fmla="*/ 4807429 w 5848617"/>
              <a:gd name="connsiteY19" fmla="*/ 2224760 h 3532349"/>
              <a:gd name="connsiteX20" fmla="*/ 4813962 w 5848617"/>
              <a:gd name="connsiteY20" fmla="*/ 2223308 h 3532349"/>
              <a:gd name="connsiteX21" fmla="*/ 4853150 w 5848617"/>
              <a:gd name="connsiteY21" fmla="*/ 3477343 h 3532349"/>
              <a:gd name="connsiteX22" fmla="*/ 4004064 w 5848617"/>
              <a:gd name="connsiteY22" fmla="*/ 3490405 h 3532349"/>
              <a:gd name="connsiteX23" fmla="*/ 4030190 w 5848617"/>
              <a:gd name="connsiteY23" fmla="*/ 2236371 h 3532349"/>
              <a:gd name="connsiteX24" fmla="*/ 3795059 w 5848617"/>
              <a:gd name="connsiteY24" fmla="*/ 2275560 h 3532349"/>
              <a:gd name="connsiteX25" fmla="*/ 3808122 w 5848617"/>
              <a:gd name="connsiteY25" fmla="*/ 3464280 h 3532349"/>
              <a:gd name="connsiteX26" fmla="*/ 2985162 w 5848617"/>
              <a:gd name="connsiteY26" fmla="*/ 3477343 h 3532349"/>
              <a:gd name="connsiteX27" fmla="*/ 3014825 w 5848617"/>
              <a:gd name="connsiteY27" fmla="*/ 2237460 h 3532349"/>
              <a:gd name="connsiteX28" fmla="*/ 2842216 w 5848617"/>
              <a:gd name="connsiteY28" fmla="*/ 2215090 h 3532349"/>
              <a:gd name="connsiteX29" fmla="*/ 2811736 w 5848617"/>
              <a:gd name="connsiteY29" fmla="*/ 3514300 h 3532349"/>
              <a:gd name="connsiteX30" fmla="*/ 1001986 w 5848617"/>
              <a:gd name="connsiteY30" fmla="*/ 3514300 h 3532349"/>
              <a:gd name="connsiteX31" fmla="*/ 1985158 w 5848617"/>
              <a:gd name="connsiteY31" fmla="*/ 3531870 h 3532349"/>
              <a:gd name="connsiteX32" fmla="*/ 2000206 w 5848617"/>
              <a:gd name="connsiteY32" fmla="*/ 2222710 h 3532349"/>
              <a:gd name="connsiteX33" fmla="*/ 772730 w 5848617"/>
              <a:gd name="connsiteY33" fmla="*/ 2196911 h 3532349"/>
              <a:gd name="connsiteX34" fmla="*/ 801397 w 5848617"/>
              <a:gd name="connsiteY34" fmla="*/ 3504466 h 3532349"/>
              <a:gd name="connsiteX35" fmla="*/ 0 w 5848617"/>
              <a:gd name="connsiteY35" fmla="*/ 3488138 h 3532349"/>
              <a:gd name="connsiteX36" fmla="*/ 9189 w 5848617"/>
              <a:gd name="connsiteY36" fmla="*/ 2186569 h 3532349"/>
              <a:gd name="connsiteX37" fmla="*/ 4813962 w 5848617"/>
              <a:gd name="connsiteY37" fmla="*/ 2236371 h 3532349"/>
              <a:gd name="connsiteX38" fmla="*/ 5834785 w 5848617"/>
              <a:gd name="connsiteY38" fmla="*/ 1385748 h 3532349"/>
              <a:gd name="connsiteX39" fmla="*/ 85591 w 5848617"/>
              <a:gd name="connsiteY39" fmla="*/ 1373454 h 3532349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4800898 w 5848617"/>
              <a:gd name="connsiteY18" fmla="*/ 2288623 h 3532893"/>
              <a:gd name="connsiteX19" fmla="*/ 4807429 w 5848617"/>
              <a:gd name="connsiteY19" fmla="*/ 2224760 h 3532893"/>
              <a:gd name="connsiteX20" fmla="*/ 4813962 w 5848617"/>
              <a:gd name="connsiteY20" fmla="*/ 2223308 h 3532893"/>
              <a:gd name="connsiteX21" fmla="*/ 4853150 w 5848617"/>
              <a:gd name="connsiteY21" fmla="*/ 3477343 h 3532893"/>
              <a:gd name="connsiteX22" fmla="*/ 4004064 w 5848617"/>
              <a:gd name="connsiteY22" fmla="*/ 3490405 h 3532893"/>
              <a:gd name="connsiteX23" fmla="*/ 4030190 w 5848617"/>
              <a:gd name="connsiteY23" fmla="*/ 2236371 h 3532893"/>
              <a:gd name="connsiteX24" fmla="*/ 3795059 w 5848617"/>
              <a:gd name="connsiteY24" fmla="*/ 2275560 h 3532893"/>
              <a:gd name="connsiteX25" fmla="*/ 3808122 w 5848617"/>
              <a:gd name="connsiteY25" fmla="*/ 3464280 h 3532893"/>
              <a:gd name="connsiteX26" fmla="*/ 2985162 w 5848617"/>
              <a:gd name="connsiteY26" fmla="*/ 3477343 h 3532893"/>
              <a:gd name="connsiteX27" fmla="*/ 3014825 w 5848617"/>
              <a:gd name="connsiteY27" fmla="*/ 2237460 h 3532893"/>
              <a:gd name="connsiteX28" fmla="*/ 2842216 w 5848617"/>
              <a:gd name="connsiteY28" fmla="*/ 2215090 h 3532893"/>
              <a:gd name="connsiteX29" fmla="*/ 2811736 w 5848617"/>
              <a:gd name="connsiteY29" fmla="*/ 3514300 h 3532893"/>
              <a:gd name="connsiteX30" fmla="*/ 2000206 w 5848617"/>
              <a:gd name="connsiteY30" fmla="*/ 3529540 h 3532893"/>
              <a:gd name="connsiteX31" fmla="*/ 1985158 w 5848617"/>
              <a:gd name="connsiteY31" fmla="*/ 3531870 h 3532893"/>
              <a:gd name="connsiteX32" fmla="*/ 2000206 w 5848617"/>
              <a:gd name="connsiteY32" fmla="*/ 2222710 h 3532893"/>
              <a:gd name="connsiteX33" fmla="*/ 772730 w 5848617"/>
              <a:gd name="connsiteY33" fmla="*/ 2196911 h 3532893"/>
              <a:gd name="connsiteX34" fmla="*/ 801397 w 5848617"/>
              <a:gd name="connsiteY34" fmla="*/ 3504466 h 3532893"/>
              <a:gd name="connsiteX35" fmla="*/ 0 w 5848617"/>
              <a:gd name="connsiteY35" fmla="*/ 3488138 h 3532893"/>
              <a:gd name="connsiteX36" fmla="*/ 9189 w 5848617"/>
              <a:gd name="connsiteY36" fmla="*/ 2186569 h 3532893"/>
              <a:gd name="connsiteX37" fmla="*/ 4813962 w 5848617"/>
              <a:gd name="connsiteY37" fmla="*/ 2236371 h 3532893"/>
              <a:gd name="connsiteX38" fmla="*/ 5834785 w 5848617"/>
              <a:gd name="connsiteY38" fmla="*/ 1385748 h 3532893"/>
              <a:gd name="connsiteX39" fmla="*/ 85591 w 5848617"/>
              <a:gd name="connsiteY39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4800898 w 5848617"/>
              <a:gd name="connsiteY18" fmla="*/ 2288623 h 3532893"/>
              <a:gd name="connsiteX19" fmla="*/ 4807429 w 5848617"/>
              <a:gd name="connsiteY19" fmla="*/ 2224760 h 3532893"/>
              <a:gd name="connsiteX20" fmla="*/ 4813962 w 5848617"/>
              <a:gd name="connsiteY20" fmla="*/ 2223308 h 3532893"/>
              <a:gd name="connsiteX21" fmla="*/ 4853150 w 5848617"/>
              <a:gd name="connsiteY21" fmla="*/ 3477343 h 3532893"/>
              <a:gd name="connsiteX22" fmla="*/ 4004064 w 5848617"/>
              <a:gd name="connsiteY22" fmla="*/ 3490405 h 3532893"/>
              <a:gd name="connsiteX23" fmla="*/ 4030190 w 5848617"/>
              <a:gd name="connsiteY23" fmla="*/ 2236371 h 3532893"/>
              <a:gd name="connsiteX24" fmla="*/ 3795059 w 5848617"/>
              <a:gd name="connsiteY24" fmla="*/ 2275560 h 3532893"/>
              <a:gd name="connsiteX25" fmla="*/ 3808122 w 5848617"/>
              <a:gd name="connsiteY25" fmla="*/ 3464280 h 3532893"/>
              <a:gd name="connsiteX26" fmla="*/ 2985162 w 5848617"/>
              <a:gd name="connsiteY26" fmla="*/ 3477343 h 3532893"/>
              <a:gd name="connsiteX27" fmla="*/ 3014825 w 5848617"/>
              <a:gd name="connsiteY27" fmla="*/ 2237460 h 3532893"/>
              <a:gd name="connsiteX28" fmla="*/ 2842216 w 5848617"/>
              <a:gd name="connsiteY28" fmla="*/ 2215090 h 3532893"/>
              <a:gd name="connsiteX29" fmla="*/ 2811736 w 5848617"/>
              <a:gd name="connsiteY29" fmla="*/ 3514300 h 3532893"/>
              <a:gd name="connsiteX30" fmla="*/ 2000206 w 5848617"/>
              <a:gd name="connsiteY30" fmla="*/ 3529540 h 3532893"/>
              <a:gd name="connsiteX31" fmla="*/ 1985158 w 5848617"/>
              <a:gd name="connsiteY31" fmla="*/ 3531870 h 3532893"/>
              <a:gd name="connsiteX32" fmla="*/ 2000206 w 5848617"/>
              <a:gd name="connsiteY32" fmla="*/ 2222710 h 3532893"/>
              <a:gd name="connsiteX33" fmla="*/ 772730 w 5848617"/>
              <a:gd name="connsiteY33" fmla="*/ 2196911 h 3532893"/>
              <a:gd name="connsiteX34" fmla="*/ 801397 w 5848617"/>
              <a:gd name="connsiteY34" fmla="*/ 3504466 h 3532893"/>
              <a:gd name="connsiteX35" fmla="*/ 0 w 5848617"/>
              <a:gd name="connsiteY35" fmla="*/ 3488138 h 3532893"/>
              <a:gd name="connsiteX36" fmla="*/ 9189 w 5848617"/>
              <a:gd name="connsiteY36" fmla="*/ 2186569 h 3532893"/>
              <a:gd name="connsiteX37" fmla="*/ 4813962 w 5848617"/>
              <a:gd name="connsiteY37" fmla="*/ 2236371 h 3532893"/>
              <a:gd name="connsiteX38" fmla="*/ 5627518 w 5848617"/>
              <a:gd name="connsiteY38" fmla="*/ 1535430 h 3532893"/>
              <a:gd name="connsiteX39" fmla="*/ 5834785 w 5848617"/>
              <a:gd name="connsiteY39" fmla="*/ 1385748 h 3532893"/>
              <a:gd name="connsiteX40" fmla="*/ 85591 w 5848617"/>
              <a:gd name="connsiteY40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4800898 w 5848617"/>
              <a:gd name="connsiteY18" fmla="*/ 2288623 h 3532893"/>
              <a:gd name="connsiteX19" fmla="*/ 4807429 w 5848617"/>
              <a:gd name="connsiteY19" fmla="*/ 2224760 h 3532893"/>
              <a:gd name="connsiteX20" fmla="*/ 4813962 w 5848617"/>
              <a:gd name="connsiteY20" fmla="*/ 2223308 h 3532893"/>
              <a:gd name="connsiteX21" fmla="*/ 4853150 w 5848617"/>
              <a:gd name="connsiteY21" fmla="*/ 3477343 h 3532893"/>
              <a:gd name="connsiteX22" fmla="*/ 4004064 w 5848617"/>
              <a:gd name="connsiteY22" fmla="*/ 3490405 h 3532893"/>
              <a:gd name="connsiteX23" fmla="*/ 4030190 w 5848617"/>
              <a:gd name="connsiteY23" fmla="*/ 2236371 h 3532893"/>
              <a:gd name="connsiteX24" fmla="*/ 3795059 w 5848617"/>
              <a:gd name="connsiteY24" fmla="*/ 2275560 h 3532893"/>
              <a:gd name="connsiteX25" fmla="*/ 3808122 w 5848617"/>
              <a:gd name="connsiteY25" fmla="*/ 3464280 h 3532893"/>
              <a:gd name="connsiteX26" fmla="*/ 2985162 w 5848617"/>
              <a:gd name="connsiteY26" fmla="*/ 3477343 h 3532893"/>
              <a:gd name="connsiteX27" fmla="*/ 3014825 w 5848617"/>
              <a:gd name="connsiteY27" fmla="*/ 2237460 h 3532893"/>
              <a:gd name="connsiteX28" fmla="*/ 2842216 w 5848617"/>
              <a:gd name="connsiteY28" fmla="*/ 2215090 h 3532893"/>
              <a:gd name="connsiteX29" fmla="*/ 2811736 w 5848617"/>
              <a:gd name="connsiteY29" fmla="*/ 3514300 h 3532893"/>
              <a:gd name="connsiteX30" fmla="*/ 2000206 w 5848617"/>
              <a:gd name="connsiteY30" fmla="*/ 3529540 h 3532893"/>
              <a:gd name="connsiteX31" fmla="*/ 1985158 w 5848617"/>
              <a:gd name="connsiteY31" fmla="*/ 3531870 h 3532893"/>
              <a:gd name="connsiteX32" fmla="*/ 2000206 w 5848617"/>
              <a:gd name="connsiteY32" fmla="*/ 2222710 h 3532893"/>
              <a:gd name="connsiteX33" fmla="*/ 772730 w 5848617"/>
              <a:gd name="connsiteY33" fmla="*/ 2196911 h 3532893"/>
              <a:gd name="connsiteX34" fmla="*/ 801397 w 5848617"/>
              <a:gd name="connsiteY34" fmla="*/ 3504466 h 3532893"/>
              <a:gd name="connsiteX35" fmla="*/ 0 w 5848617"/>
              <a:gd name="connsiteY35" fmla="*/ 3488138 h 3532893"/>
              <a:gd name="connsiteX36" fmla="*/ 9189 w 5848617"/>
              <a:gd name="connsiteY36" fmla="*/ 2186569 h 3532893"/>
              <a:gd name="connsiteX37" fmla="*/ 4813962 w 5848617"/>
              <a:gd name="connsiteY37" fmla="*/ 2236371 h 3532893"/>
              <a:gd name="connsiteX38" fmla="*/ 5825638 w 5848617"/>
              <a:gd name="connsiteY38" fmla="*/ 3501390 h 3532893"/>
              <a:gd name="connsiteX39" fmla="*/ 5834785 w 5848617"/>
              <a:gd name="connsiteY39" fmla="*/ 1385748 h 3532893"/>
              <a:gd name="connsiteX40" fmla="*/ 85591 w 5848617"/>
              <a:gd name="connsiteY40" fmla="*/ 1373454 h 3532893"/>
              <a:gd name="connsiteX0" fmla="*/ 838690 w 5849242"/>
              <a:gd name="connsiteY0" fmla="*/ 1358492 h 3532893"/>
              <a:gd name="connsiteX1" fmla="*/ 4472 w 5849242"/>
              <a:gd name="connsiteY1" fmla="*/ 1375674 h 3532893"/>
              <a:gd name="connsiteX2" fmla="*/ 13634 w 5849242"/>
              <a:gd name="connsiteY2" fmla="*/ 42628 h 3532893"/>
              <a:gd name="connsiteX3" fmla="*/ 789694 w 5849242"/>
              <a:gd name="connsiteY3" fmla="*/ 95514 h 3532893"/>
              <a:gd name="connsiteX4" fmla="*/ 745607 w 5849242"/>
              <a:gd name="connsiteY4" fmla="*/ 1332313 h 3532893"/>
              <a:gd name="connsiteX5" fmla="*/ 3037413 w 5849242"/>
              <a:gd name="connsiteY5" fmla="*/ 1400348 h 3532893"/>
              <a:gd name="connsiteX6" fmla="*/ 1996588 w 5849242"/>
              <a:gd name="connsiteY6" fmla="*/ 1295400 h 3532893"/>
              <a:gd name="connsiteX7" fmla="*/ 1939438 w 5849242"/>
              <a:gd name="connsiteY7" fmla="*/ 38099 h 3532893"/>
              <a:gd name="connsiteX8" fmla="*/ 2815738 w 5849242"/>
              <a:gd name="connsiteY8" fmla="*/ 0 h 3532893"/>
              <a:gd name="connsiteX9" fmla="*/ 2777638 w 5849242"/>
              <a:gd name="connsiteY9" fmla="*/ 1390650 h 3532893"/>
              <a:gd name="connsiteX10" fmla="*/ 3044338 w 5849242"/>
              <a:gd name="connsiteY10" fmla="*/ 1352549 h 3532893"/>
              <a:gd name="connsiteX11" fmla="*/ 3827534 w 5849242"/>
              <a:gd name="connsiteY11" fmla="*/ 1389100 h 3532893"/>
              <a:gd name="connsiteX12" fmla="*/ 4113486 w 5849242"/>
              <a:gd name="connsiteY12" fmla="*/ 1412451 h 3532893"/>
              <a:gd name="connsiteX13" fmla="*/ 4843736 w 5849242"/>
              <a:gd name="connsiteY13" fmla="*/ 1387051 h 3532893"/>
              <a:gd name="connsiteX14" fmla="*/ 4970332 w 5849242"/>
              <a:gd name="connsiteY14" fmla="*/ 1376026 h 3532893"/>
              <a:gd name="connsiteX15" fmla="*/ 5013363 w 5849242"/>
              <a:gd name="connsiteY15" fmla="*/ 93294 h 3532893"/>
              <a:gd name="connsiteX16" fmla="*/ 5835169 w 5849242"/>
              <a:gd name="connsiteY16" fmla="*/ 106741 h 3532893"/>
              <a:gd name="connsiteX17" fmla="*/ 5848617 w 5849242"/>
              <a:gd name="connsiteY17" fmla="*/ 1344639 h 3532893"/>
              <a:gd name="connsiteX18" fmla="*/ 5802778 w 5849242"/>
              <a:gd name="connsiteY18" fmla="*/ 2251710 h 3532893"/>
              <a:gd name="connsiteX19" fmla="*/ 4800898 w 5849242"/>
              <a:gd name="connsiteY19" fmla="*/ 2288623 h 3532893"/>
              <a:gd name="connsiteX20" fmla="*/ 4807429 w 5849242"/>
              <a:gd name="connsiteY20" fmla="*/ 2224760 h 3532893"/>
              <a:gd name="connsiteX21" fmla="*/ 4813962 w 5849242"/>
              <a:gd name="connsiteY21" fmla="*/ 2223308 h 3532893"/>
              <a:gd name="connsiteX22" fmla="*/ 4853150 w 5849242"/>
              <a:gd name="connsiteY22" fmla="*/ 3477343 h 3532893"/>
              <a:gd name="connsiteX23" fmla="*/ 4004064 w 5849242"/>
              <a:gd name="connsiteY23" fmla="*/ 3490405 h 3532893"/>
              <a:gd name="connsiteX24" fmla="*/ 4030190 w 5849242"/>
              <a:gd name="connsiteY24" fmla="*/ 2236371 h 3532893"/>
              <a:gd name="connsiteX25" fmla="*/ 3795059 w 5849242"/>
              <a:gd name="connsiteY25" fmla="*/ 2275560 h 3532893"/>
              <a:gd name="connsiteX26" fmla="*/ 3808122 w 5849242"/>
              <a:gd name="connsiteY26" fmla="*/ 3464280 h 3532893"/>
              <a:gd name="connsiteX27" fmla="*/ 2985162 w 5849242"/>
              <a:gd name="connsiteY27" fmla="*/ 3477343 h 3532893"/>
              <a:gd name="connsiteX28" fmla="*/ 3014825 w 5849242"/>
              <a:gd name="connsiteY28" fmla="*/ 2237460 h 3532893"/>
              <a:gd name="connsiteX29" fmla="*/ 2842216 w 5849242"/>
              <a:gd name="connsiteY29" fmla="*/ 2215090 h 3532893"/>
              <a:gd name="connsiteX30" fmla="*/ 2811736 w 5849242"/>
              <a:gd name="connsiteY30" fmla="*/ 3514300 h 3532893"/>
              <a:gd name="connsiteX31" fmla="*/ 2000206 w 5849242"/>
              <a:gd name="connsiteY31" fmla="*/ 3529540 h 3532893"/>
              <a:gd name="connsiteX32" fmla="*/ 1985158 w 5849242"/>
              <a:gd name="connsiteY32" fmla="*/ 3531870 h 3532893"/>
              <a:gd name="connsiteX33" fmla="*/ 2000206 w 5849242"/>
              <a:gd name="connsiteY33" fmla="*/ 2222710 h 3532893"/>
              <a:gd name="connsiteX34" fmla="*/ 772730 w 5849242"/>
              <a:gd name="connsiteY34" fmla="*/ 2196911 h 3532893"/>
              <a:gd name="connsiteX35" fmla="*/ 801397 w 5849242"/>
              <a:gd name="connsiteY35" fmla="*/ 3504466 h 3532893"/>
              <a:gd name="connsiteX36" fmla="*/ 0 w 5849242"/>
              <a:gd name="connsiteY36" fmla="*/ 3488138 h 3532893"/>
              <a:gd name="connsiteX37" fmla="*/ 9189 w 5849242"/>
              <a:gd name="connsiteY37" fmla="*/ 2186569 h 3532893"/>
              <a:gd name="connsiteX38" fmla="*/ 4813962 w 5849242"/>
              <a:gd name="connsiteY38" fmla="*/ 2236371 h 3532893"/>
              <a:gd name="connsiteX39" fmla="*/ 5825638 w 5849242"/>
              <a:gd name="connsiteY39" fmla="*/ 3501390 h 3532893"/>
              <a:gd name="connsiteX40" fmla="*/ 5834785 w 5849242"/>
              <a:gd name="connsiteY40" fmla="*/ 1385748 h 3532893"/>
              <a:gd name="connsiteX41" fmla="*/ 85591 w 5849242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02778 w 5848617"/>
              <a:gd name="connsiteY18" fmla="*/ 225171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825638 w 5848617"/>
              <a:gd name="connsiteY39" fmla="*/ 3501390 h 3532893"/>
              <a:gd name="connsiteX40" fmla="*/ 5834785 w 5848617"/>
              <a:gd name="connsiteY40" fmla="*/ 1385748 h 3532893"/>
              <a:gd name="connsiteX41" fmla="*/ 85591 w 5848617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02778 w 5848617"/>
              <a:gd name="connsiteY18" fmla="*/ 225171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825638 w 5848617"/>
              <a:gd name="connsiteY39" fmla="*/ 3501390 h 3532893"/>
              <a:gd name="connsiteX40" fmla="*/ 5834785 w 5848617"/>
              <a:gd name="connsiteY40" fmla="*/ 1385748 h 3532893"/>
              <a:gd name="connsiteX41" fmla="*/ 85591 w 5848617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825638 w 5848617"/>
              <a:gd name="connsiteY39" fmla="*/ 3501390 h 3532893"/>
              <a:gd name="connsiteX40" fmla="*/ 5834785 w 5848617"/>
              <a:gd name="connsiteY40" fmla="*/ 1385748 h 3532893"/>
              <a:gd name="connsiteX41" fmla="*/ 85591 w 5848617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017918 w 5848617"/>
              <a:gd name="connsiteY39" fmla="*/ 2327910 h 3532893"/>
              <a:gd name="connsiteX40" fmla="*/ 5825638 w 5848617"/>
              <a:gd name="connsiteY40" fmla="*/ 3501390 h 3532893"/>
              <a:gd name="connsiteX41" fmla="*/ 5834785 w 5848617"/>
              <a:gd name="connsiteY41" fmla="*/ 1385748 h 3532893"/>
              <a:gd name="connsiteX42" fmla="*/ 85591 w 5848617"/>
              <a:gd name="connsiteY42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017918 w 5848617"/>
              <a:gd name="connsiteY39" fmla="*/ 2327910 h 3532893"/>
              <a:gd name="connsiteX40" fmla="*/ 5825638 w 5848617"/>
              <a:gd name="connsiteY40" fmla="*/ 3501390 h 3532893"/>
              <a:gd name="connsiteX41" fmla="*/ 5834785 w 5848617"/>
              <a:gd name="connsiteY41" fmla="*/ 1385748 h 3532893"/>
              <a:gd name="connsiteX42" fmla="*/ 85591 w 5848617"/>
              <a:gd name="connsiteY42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017918 w 5848617"/>
              <a:gd name="connsiteY39" fmla="*/ 2327910 h 3532893"/>
              <a:gd name="connsiteX40" fmla="*/ 5017918 w 5848617"/>
              <a:gd name="connsiteY40" fmla="*/ 2236470 h 3532893"/>
              <a:gd name="connsiteX41" fmla="*/ 5825638 w 5848617"/>
              <a:gd name="connsiteY41" fmla="*/ 3501390 h 3532893"/>
              <a:gd name="connsiteX42" fmla="*/ 5834785 w 5848617"/>
              <a:gd name="connsiteY42" fmla="*/ 1385748 h 3532893"/>
              <a:gd name="connsiteX43" fmla="*/ 85591 w 5848617"/>
              <a:gd name="connsiteY43" fmla="*/ 1373454 h 3532893"/>
              <a:gd name="connsiteX0" fmla="*/ 838690 w 5848617"/>
              <a:gd name="connsiteY0" fmla="*/ 1358492 h 3547110"/>
              <a:gd name="connsiteX1" fmla="*/ 4472 w 5848617"/>
              <a:gd name="connsiteY1" fmla="*/ 1375674 h 3547110"/>
              <a:gd name="connsiteX2" fmla="*/ 13634 w 5848617"/>
              <a:gd name="connsiteY2" fmla="*/ 42628 h 3547110"/>
              <a:gd name="connsiteX3" fmla="*/ 789694 w 5848617"/>
              <a:gd name="connsiteY3" fmla="*/ 95514 h 3547110"/>
              <a:gd name="connsiteX4" fmla="*/ 745607 w 5848617"/>
              <a:gd name="connsiteY4" fmla="*/ 1332313 h 3547110"/>
              <a:gd name="connsiteX5" fmla="*/ 3037413 w 5848617"/>
              <a:gd name="connsiteY5" fmla="*/ 1400348 h 3547110"/>
              <a:gd name="connsiteX6" fmla="*/ 1996588 w 5848617"/>
              <a:gd name="connsiteY6" fmla="*/ 1295400 h 3547110"/>
              <a:gd name="connsiteX7" fmla="*/ 1939438 w 5848617"/>
              <a:gd name="connsiteY7" fmla="*/ 38099 h 3547110"/>
              <a:gd name="connsiteX8" fmla="*/ 2815738 w 5848617"/>
              <a:gd name="connsiteY8" fmla="*/ 0 h 3547110"/>
              <a:gd name="connsiteX9" fmla="*/ 2777638 w 5848617"/>
              <a:gd name="connsiteY9" fmla="*/ 1390650 h 3547110"/>
              <a:gd name="connsiteX10" fmla="*/ 3044338 w 5848617"/>
              <a:gd name="connsiteY10" fmla="*/ 1352549 h 3547110"/>
              <a:gd name="connsiteX11" fmla="*/ 3827534 w 5848617"/>
              <a:gd name="connsiteY11" fmla="*/ 1389100 h 3547110"/>
              <a:gd name="connsiteX12" fmla="*/ 4113486 w 5848617"/>
              <a:gd name="connsiteY12" fmla="*/ 1412451 h 3547110"/>
              <a:gd name="connsiteX13" fmla="*/ 4843736 w 5848617"/>
              <a:gd name="connsiteY13" fmla="*/ 1387051 h 3547110"/>
              <a:gd name="connsiteX14" fmla="*/ 4970332 w 5848617"/>
              <a:gd name="connsiteY14" fmla="*/ 1376026 h 3547110"/>
              <a:gd name="connsiteX15" fmla="*/ 5013363 w 5848617"/>
              <a:gd name="connsiteY15" fmla="*/ 93294 h 3547110"/>
              <a:gd name="connsiteX16" fmla="*/ 5835169 w 5848617"/>
              <a:gd name="connsiteY16" fmla="*/ 106741 h 3547110"/>
              <a:gd name="connsiteX17" fmla="*/ 5848617 w 5848617"/>
              <a:gd name="connsiteY17" fmla="*/ 1344639 h 3547110"/>
              <a:gd name="connsiteX18" fmla="*/ 5825638 w 5848617"/>
              <a:gd name="connsiteY18" fmla="*/ 2244090 h 3547110"/>
              <a:gd name="connsiteX19" fmla="*/ 4800898 w 5848617"/>
              <a:gd name="connsiteY19" fmla="*/ 2288623 h 3547110"/>
              <a:gd name="connsiteX20" fmla="*/ 4807429 w 5848617"/>
              <a:gd name="connsiteY20" fmla="*/ 2224760 h 3547110"/>
              <a:gd name="connsiteX21" fmla="*/ 4813962 w 5848617"/>
              <a:gd name="connsiteY21" fmla="*/ 2223308 h 3547110"/>
              <a:gd name="connsiteX22" fmla="*/ 4853150 w 5848617"/>
              <a:gd name="connsiteY22" fmla="*/ 3477343 h 3547110"/>
              <a:gd name="connsiteX23" fmla="*/ 4004064 w 5848617"/>
              <a:gd name="connsiteY23" fmla="*/ 3490405 h 3547110"/>
              <a:gd name="connsiteX24" fmla="*/ 4030190 w 5848617"/>
              <a:gd name="connsiteY24" fmla="*/ 2236371 h 3547110"/>
              <a:gd name="connsiteX25" fmla="*/ 3795059 w 5848617"/>
              <a:gd name="connsiteY25" fmla="*/ 2275560 h 3547110"/>
              <a:gd name="connsiteX26" fmla="*/ 3808122 w 5848617"/>
              <a:gd name="connsiteY26" fmla="*/ 3464280 h 3547110"/>
              <a:gd name="connsiteX27" fmla="*/ 2985162 w 5848617"/>
              <a:gd name="connsiteY27" fmla="*/ 3477343 h 3547110"/>
              <a:gd name="connsiteX28" fmla="*/ 3014825 w 5848617"/>
              <a:gd name="connsiteY28" fmla="*/ 2237460 h 3547110"/>
              <a:gd name="connsiteX29" fmla="*/ 2842216 w 5848617"/>
              <a:gd name="connsiteY29" fmla="*/ 2215090 h 3547110"/>
              <a:gd name="connsiteX30" fmla="*/ 2811736 w 5848617"/>
              <a:gd name="connsiteY30" fmla="*/ 3514300 h 3547110"/>
              <a:gd name="connsiteX31" fmla="*/ 2000206 w 5848617"/>
              <a:gd name="connsiteY31" fmla="*/ 3529540 h 3547110"/>
              <a:gd name="connsiteX32" fmla="*/ 1985158 w 5848617"/>
              <a:gd name="connsiteY32" fmla="*/ 3531870 h 3547110"/>
              <a:gd name="connsiteX33" fmla="*/ 2000206 w 5848617"/>
              <a:gd name="connsiteY33" fmla="*/ 2222710 h 3547110"/>
              <a:gd name="connsiteX34" fmla="*/ 772730 w 5848617"/>
              <a:gd name="connsiteY34" fmla="*/ 2196911 h 3547110"/>
              <a:gd name="connsiteX35" fmla="*/ 801397 w 5848617"/>
              <a:gd name="connsiteY35" fmla="*/ 3504466 h 3547110"/>
              <a:gd name="connsiteX36" fmla="*/ 0 w 5848617"/>
              <a:gd name="connsiteY36" fmla="*/ 3488138 h 3547110"/>
              <a:gd name="connsiteX37" fmla="*/ 9189 w 5848617"/>
              <a:gd name="connsiteY37" fmla="*/ 2186569 h 3547110"/>
              <a:gd name="connsiteX38" fmla="*/ 4813962 w 5848617"/>
              <a:gd name="connsiteY38" fmla="*/ 2236371 h 3547110"/>
              <a:gd name="connsiteX39" fmla="*/ 5017918 w 5848617"/>
              <a:gd name="connsiteY39" fmla="*/ 2327910 h 3547110"/>
              <a:gd name="connsiteX40" fmla="*/ 5017918 w 5848617"/>
              <a:gd name="connsiteY40" fmla="*/ 2236470 h 3547110"/>
              <a:gd name="connsiteX41" fmla="*/ 5094118 w 5848617"/>
              <a:gd name="connsiteY41" fmla="*/ 3547110 h 3547110"/>
              <a:gd name="connsiteX42" fmla="*/ 5825638 w 5848617"/>
              <a:gd name="connsiteY42" fmla="*/ 3501390 h 3547110"/>
              <a:gd name="connsiteX43" fmla="*/ 5834785 w 5848617"/>
              <a:gd name="connsiteY43" fmla="*/ 1385748 h 3547110"/>
              <a:gd name="connsiteX44" fmla="*/ 85591 w 5848617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25638 w 5878978"/>
              <a:gd name="connsiteY18" fmla="*/ 224409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7918 w 5878978"/>
              <a:gd name="connsiteY39" fmla="*/ 232791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7918 w 5878978"/>
              <a:gd name="connsiteY39" fmla="*/ 232791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3528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78978" h="3547110">
                <a:moveTo>
                  <a:pt x="838690" y="1358492"/>
                </a:moveTo>
                <a:lnTo>
                  <a:pt x="4472" y="1375674"/>
                </a:lnTo>
                <a:lnTo>
                  <a:pt x="13634" y="42628"/>
                </a:lnTo>
                <a:lnTo>
                  <a:pt x="789694" y="95514"/>
                </a:lnTo>
                <a:lnTo>
                  <a:pt x="745607" y="1332313"/>
                </a:lnTo>
                <a:lnTo>
                  <a:pt x="3037413" y="1400348"/>
                </a:lnTo>
                <a:cubicBezTo>
                  <a:pt x="2919071" y="1251065"/>
                  <a:pt x="2114930" y="1444683"/>
                  <a:pt x="1996588" y="1295400"/>
                </a:cubicBezTo>
                <a:lnTo>
                  <a:pt x="1939438" y="38099"/>
                </a:lnTo>
                <a:lnTo>
                  <a:pt x="2815738" y="0"/>
                </a:lnTo>
                <a:lnTo>
                  <a:pt x="2777638" y="1390650"/>
                </a:lnTo>
                <a:lnTo>
                  <a:pt x="3044338" y="1352549"/>
                </a:lnTo>
                <a:lnTo>
                  <a:pt x="3827534" y="1389100"/>
                </a:lnTo>
                <a:lnTo>
                  <a:pt x="4113486" y="1412451"/>
                </a:lnTo>
                <a:cubicBezTo>
                  <a:pt x="4282853" y="1412110"/>
                  <a:pt x="4700928" y="1393122"/>
                  <a:pt x="4843736" y="1387051"/>
                </a:cubicBezTo>
                <a:lnTo>
                  <a:pt x="4970332" y="1376026"/>
                </a:lnTo>
                <a:lnTo>
                  <a:pt x="5013363" y="93294"/>
                </a:lnTo>
                <a:lnTo>
                  <a:pt x="5835169" y="106741"/>
                </a:lnTo>
                <a:lnTo>
                  <a:pt x="5848617" y="1344639"/>
                </a:lnTo>
                <a:cubicBezTo>
                  <a:pt x="5838417" y="1451416"/>
                  <a:pt x="5851078" y="2160173"/>
                  <a:pt x="5856118" y="2145030"/>
                </a:cubicBezTo>
                <a:lnTo>
                  <a:pt x="4800898" y="2235283"/>
                </a:lnTo>
                <a:lnTo>
                  <a:pt x="4807429" y="2224760"/>
                </a:lnTo>
                <a:lnTo>
                  <a:pt x="4813962" y="2223308"/>
                </a:lnTo>
                <a:lnTo>
                  <a:pt x="4853150" y="3477343"/>
                </a:lnTo>
                <a:lnTo>
                  <a:pt x="4004064" y="3490405"/>
                </a:lnTo>
                <a:lnTo>
                  <a:pt x="4030190" y="2236371"/>
                </a:lnTo>
                <a:lnTo>
                  <a:pt x="3795059" y="2275560"/>
                </a:lnTo>
                <a:lnTo>
                  <a:pt x="3808122" y="3464280"/>
                </a:lnTo>
                <a:lnTo>
                  <a:pt x="2985162" y="3477343"/>
                </a:lnTo>
                <a:lnTo>
                  <a:pt x="3014825" y="2237460"/>
                </a:lnTo>
                <a:lnTo>
                  <a:pt x="2842216" y="2215090"/>
                </a:lnTo>
                <a:lnTo>
                  <a:pt x="2811736" y="3514300"/>
                </a:lnTo>
                <a:lnTo>
                  <a:pt x="2000206" y="3529540"/>
                </a:lnTo>
                <a:cubicBezTo>
                  <a:pt x="2007890" y="3525237"/>
                  <a:pt x="1977474" y="3536173"/>
                  <a:pt x="1985158" y="3531870"/>
                </a:cubicBezTo>
                <a:lnTo>
                  <a:pt x="2000206" y="2222710"/>
                </a:lnTo>
                <a:lnTo>
                  <a:pt x="772730" y="2196911"/>
                </a:lnTo>
                <a:lnTo>
                  <a:pt x="801397" y="3504466"/>
                </a:lnTo>
                <a:lnTo>
                  <a:pt x="0" y="3488138"/>
                </a:lnTo>
                <a:lnTo>
                  <a:pt x="9189" y="2186569"/>
                </a:lnTo>
                <a:lnTo>
                  <a:pt x="4813962" y="2236371"/>
                </a:lnTo>
                <a:cubicBezTo>
                  <a:pt x="4975927" y="2259264"/>
                  <a:pt x="5008353" y="2228817"/>
                  <a:pt x="5010298" y="2236470"/>
                </a:cubicBezTo>
                <a:cubicBezTo>
                  <a:pt x="5017918" y="2241550"/>
                  <a:pt x="5010298" y="2231390"/>
                  <a:pt x="5017918" y="2236470"/>
                </a:cubicBezTo>
                <a:cubicBezTo>
                  <a:pt x="5132218" y="2414270"/>
                  <a:pt x="4979818" y="3369310"/>
                  <a:pt x="5094118" y="3547110"/>
                </a:cubicBezTo>
                <a:lnTo>
                  <a:pt x="5878978" y="3524250"/>
                </a:lnTo>
                <a:lnTo>
                  <a:pt x="5834785" y="1385748"/>
                </a:lnTo>
                <a:lnTo>
                  <a:pt x="85591" y="1373454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83379" y="1602871"/>
            <a:ext cx="5853792" cy="360358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2954243 w 5814892"/>
              <a:gd name="connsiteY37" fmla="*/ 1302760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62559 w 5814892"/>
              <a:gd name="connsiteY11" fmla="*/ 12913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2954243 w 5814892"/>
              <a:gd name="connsiteY39" fmla="*/ 1302760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4325843 w 5814892"/>
              <a:gd name="connsiteY15" fmla="*/ 6550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4067095 w 5814892"/>
              <a:gd name="connsiteY16" fmla="*/ 12659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4760856 w 5814892"/>
              <a:gd name="connsiteY19" fmla="*/ 12375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750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80006 h 3418473"/>
              <a:gd name="connsiteX1" fmla="*/ 0 w 5814892"/>
              <a:gd name="connsiteY1" fmla="*/ 47872 h 3418473"/>
              <a:gd name="connsiteX2" fmla="*/ 769171 w 5814892"/>
              <a:gd name="connsiteY2" fmla="*/ 47872 h 3418473"/>
              <a:gd name="connsiteX3" fmla="*/ 796065 w 5814892"/>
              <a:gd name="connsiteY3" fmla="*/ 1300754 h 3418473"/>
              <a:gd name="connsiteX4" fmla="*/ 970750 w 5814892"/>
              <a:gd name="connsiteY4" fmla="*/ 1291042 h 3418473"/>
              <a:gd name="connsiteX5" fmla="*/ 932287 w 5814892"/>
              <a:gd name="connsiteY5" fmla="*/ 50071 h 3418473"/>
              <a:gd name="connsiteX6" fmla="*/ 1768672 w 5814892"/>
              <a:gd name="connsiteY6" fmla="*/ 87082 h 3418473"/>
              <a:gd name="connsiteX7" fmla="*/ 1781735 w 5814892"/>
              <a:gd name="connsiteY7" fmla="*/ 1279431 h 3418473"/>
              <a:gd name="connsiteX8" fmla="*/ 1978041 w 5814892"/>
              <a:gd name="connsiteY8" fmla="*/ 1252216 h 3418473"/>
              <a:gd name="connsiteX9" fmla="*/ 1938852 w 5814892"/>
              <a:gd name="connsiteY9" fmla="*/ 112482 h 3418473"/>
              <a:gd name="connsiteX10" fmla="*/ 2774875 w 5814892"/>
              <a:gd name="connsiteY10" fmla="*/ 86356 h 3418473"/>
              <a:gd name="connsiteX11" fmla="*/ 2838759 w 5814892"/>
              <a:gd name="connsiteY11" fmla="*/ 1274585 h 3418473"/>
              <a:gd name="connsiteX12" fmla="*/ 2992343 w 5814892"/>
              <a:gd name="connsiteY12" fmla="*/ 1324122 h 3418473"/>
              <a:gd name="connsiteX13" fmla="*/ 3005043 w 5814892"/>
              <a:gd name="connsiteY13" fmla="*/ 92222 h 3418473"/>
              <a:gd name="connsiteX14" fmla="*/ 3411443 w 5814892"/>
              <a:gd name="connsiteY14" fmla="*/ 92222 h 3418473"/>
              <a:gd name="connsiteX15" fmla="*/ 3792443 w 5814892"/>
              <a:gd name="connsiteY15" fmla="*/ 143022 h 3418473"/>
              <a:gd name="connsiteX16" fmla="*/ 3779743 w 5814892"/>
              <a:gd name="connsiteY16" fmla="*/ 1298722 h 3418473"/>
              <a:gd name="connsiteX17" fmla="*/ 4067095 w 5814892"/>
              <a:gd name="connsiteY17" fmla="*/ 1287286 h 3418473"/>
              <a:gd name="connsiteX18" fmla="*/ 4043638 w 5814892"/>
              <a:gd name="connsiteY18" fmla="*/ 86356 h 3418473"/>
              <a:gd name="connsiteX19" fmla="*/ 4046443 w 5814892"/>
              <a:gd name="connsiteY19" fmla="*/ 66822 h 3418473"/>
              <a:gd name="connsiteX20" fmla="*/ 4775050 w 5814892"/>
              <a:gd name="connsiteY20" fmla="*/ 84862 h 3418473"/>
              <a:gd name="connsiteX21" fmla="*/ 4760856 w 5814892"/>
              <a:gd name="connsiteY21" fmla="*/ 1285407 h 3418473"/>
              <a:gd name="connsiteX22" fmla="*/ 4782926 w 5814892"/>
              <a:gd name="connsiteY22" fmla="*/ 2216691 h 3418473"/>
              <a:gd name="connsiteX23" fmla="*/ 5749578 w 5814892"/>
              <a:gd name="connsiteY23" fmla="*/ 2151376 h 3418473"/>
              <a:gd name="connsiteX24" fmla="*/ 5814892 w 5814892"/>
              <a:gd name="connsiteY24" fmla="*/ 3405411 h 3418473"/>
              <a:gd name="connsiteX25" fmla="*/ 4991932 w 5814892"/>
              <a:gd name="connsiteY25" fmla="*/ 3405411 h 3418473"/>
              <a:gd name="connsiteX26" fmla="*/ 5018057 w 5814892"/>
              <a:gd name="connsiteY26" fmla="*/ 2203628 h 3418473"/>
              <a:gd name="connsiteX27" fmla="*/ 4795990 w 5814892"/>
              <a:gd name="connsiteY27" fmla="*/ 2151376 h 3418473"/>
              <a:gd name="connsiteX28" fmla="*/ 4835178 w 5814892"/>
              <a:gd name="connsiteY28" fmla="*/ 3405411 h 3418473"/>
              <a:gd name="connsiteX29" fmla="*/ 3986092 w 5814892"/>
              <a:gd name="connsiteY29" fmla="*/ 3418473 h 3418473"/>
              <a:gd name="connsiteX30" fmla="*/ 4012218 w 5814892"/>
              <a:gd name="connsiteY30" fmla="*/ 2164439 h 3418473"/>
              <a:gd name="connsiteX31" fmla="*/ 3777087 w 5814892"/>
              <a:gd name="connsiteY31" fmla="*/ 2203628 h 3418473"/>
              <a:gd name="connsiteX32" fmla="*/ 3790150 w 5814892"/>
              <a:gd name="connsiteY32" fmla="*/ 3392348 h 3418473"/>
              <a:gd name="connsiteX33" fmla="*/ 2967190 w 5814892"/>
              <a:gd name="connsiteY33" fmla="*/ 3405411 h 3418473"/>
              <a:gd name="connsiteX34" fmla="*/ 3006378 w 5814892"/>
              <a:gd name="connsiteY34" fmla="*/ 2203628 h 3418473"/>
              <a:gd name="connsiteX35" fmla="*/ 1803442 w 5814892"/>
              <a:gd name="connsiteY35" fmla="*/ 2162519 h 3418473"/>
              <a:gd name="connsiteX36" fmla="*/ 1869910 w 5814892"/>
              <a:gd name="connsiteY36" fmla="*/ 3390811 h 3418473"/>
              <a:gd name="connsiteX37" fmla="*/ 845629 w 5814892"/>
              <a:gd name="connsiteY37" fmla="*/ 3405411 h 3418473"/>
              <a:gd name="connsiteX38" fmla="*/ 891615 w 5814892"/>
              <a:gd name="connsiteY38" fmla="*/ 2146713 h 3418473"/>
              <a:gd name="connsiteX39" fmla="*/ 1948287 w 5814892"/>
              <a:gd name="connsiteY39" fmla="*/ 2177502 h 3418473"/>
              <a:gd name="connsiteX40" fmla="*/ 4795990 w 5814892"/>
              <a:gd name="connsiteY40" fmla="*/ 2164439 h 3418473"/>
              <a:gd name="connsiteX41" fmla="*/ 4735819 w 5814892"/>
              <a:gd name="connsiteY41" fmla="*/ 1285429 h 3418473"/>
              <a:gd name="connsiteX42" fmla="*/ 2954243 w 5814892"/>
              <a:gd name="connsiteY42" fmla="*/ 1324122 h 3418473"/>
              <a:gd name="connsiteX43" fmla="*/ 968572 w 5814892"/>
              <a:gd name="connsiteY43" fmla="*/ 1328416 h 3418473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790150 w 5814892"/>
              <a:gd name="connsiteY32" fmla="*/ 3358500 h 3384625"/>
              <a:gd name="connsiteX33" fmla="*/ 2967190 w 5814892"/>
              <a:gd name="connsiteY33" fmla="*/ 3371563 h 3384625"/>
              <a:gd name="connsiteX34" fmla="*/ 3006378 w 5814892"/>
              <a:gd name="connsiteY34" fmla="*/ 2169780 h 3384625"/>
              <a:gd name="connsiteX35" fmla="*/ 1803442 w 5814892"/>
              <a:gd name="connsiteY35" fmla="*/ 2128671 h 3384625"/>
              <a:gd name="connsiteX36" fmla="*/ 1869910 w 5814892"/>
              <a:gd name="connsiteY36" fmla="*/ 3356963 h 3384625"/>
              <a:gd name="connsiteX37" fmla="*/ 845629 w 5814892"/>
              <a:gd name="connsiteY37" fmla="*/ 3371563 h 3384625"/>
              <a:gd name="connsiteX38" fmla="*/ 891615 w 5814892"/>
              <a:gd name="connsiteY38" fmla="*/ 2112865 h 3384625"/>
              <a:gd name="connsiteX39" fmla="*/ 1948287 w 5814892"/>
              <a:gd name="connsiteY39" fmla="*/ 2143654 h 3384625"/>
              <a:gd name="connsiteX40" fmla="*/ 4795990 w 5814892"/>
              <a:gd name="connsiteY40" fmla="*/ 2130591 h 3384625"/>
              <a:gd name="connsiteX41" fmla="*/ 4735819 w 5814892"/>
              <a:gd name="connsiteY41" fmla="*/ 1251581 h 3384625"/>
              <a:gd name="connsiteX42" fmla="*/ 2954243 w 5814892"/>
              <a:gd name="connsiteY42" fmla="*/ 1290274 h 3384625"/>
              <a:gd name="connsiteX43" fmla="*/ 968572 w 5814892"/>
              <a:gd name="connsiteY43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2967190 w 5814892"/>
              <a:gd name="connsiteY32" fmla="*/ 3371563 h 3384625"/>
              <a:gd name="connsiteX33" fmla="*/ 3006378 w 5814892"/>
              <a:gd name="connsiteY33" fmla="*/ 2169780 h 3384625"/>
              <a:gd name="connsiteX34" fmla="*/ 1803442 w 5814892"/>
              <a:gd name="connsiteY34" fmla="*/ 2128671 h 3384625"/>
              <a:gd name="connsiteX35" fmla="*/ 1869910 w 5814892"/>
              <a:gd name="connsiteY35" fmla="*/ 3356963 h 3384625"/>
              <a:gd name="connsiteX36" fmla="*/ 845629 w 5814892"/>
              <a:gd name="connsiteY36" fmla="*/ 3371563 h 3384625"/>
              <a:gd name="connsiteX37" fmla="*/ 891615 w 5814892"/>
              <a:gd name="connsiteY37" fmla="*/ 2112865 h 3384625"/>
              <a:gd name="connsiteX38" fmla="*/ 1948287 w 5814892"/>
              <a:gd name="connsiteY38" fmla="*/ 2143654 h 3384625"/>
              <a:gd name="connsiteX39" fmla="*/ 4795990 w 5814892"/>
              <a:gd name="connsiteY39" fmla="*/ 2130591 h 3384625"/>
              <a:gd name="connsiteX40" fmla="*/ 4735819 w 5814892"/>
              <a:gd name="connsiteY40" fmla="*/ 1251581 h 3384625"/>
              <a:gd name="connsiteX41" fmla="*/ 2954243 w 5814892"/>
              <a:gd name="connsiteY41" fmla="*/ 1290274 h 3384625"/>
              <a:gd name="connsiteX42" fmla="*/ 968572 w 5814892"/>
              <a:gd name="connsiteY42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006378 w 5814892"/>
              <a:gd name="connsiteY32" fmla="*/ 2169780 h 3384625"/>
              <a:gd name="connsiteX33" fmla="*/ 1803442 w 5814892"/>
              <a:gd name="connsiteY33" fmla="*/ 2128671 h 3384625"/>
              <a:gd name="connsiteX34" fmla="*/ 1869910 w 5814892"/>
              <a:gd name="connsiteY34" fmla="*/ 3356963 h 3384625"/>
              <a:gd name="connsiteX35" fmla="*/ 845629 w 5814892"/>
              <a:gd name="connsiteY35" fmla="*/ 3371563 h 3384625"/>
              <a:gd name="connsiteX36" fmla="*/ 891615 w 5814892"/>
              <a:gd name="connsiteY36" fmla="*/ 2112865 h 3384625"/>
              <a:gd name="connsiteX37" fmla="*/ 1948287 w 5814892"/>
              <a:gd name="connsiteY37" fmla="*/ 2143654 h 3384625"/>
              <a:gd name="connsiteX38" fmla="*/ 4795990 w 5814892"/>
              <a:gd name="connsiteY38" fmla="*/ 2130591 h 3384625"/>
              <a:gd name="connsiteX39" fmla="*/ 4735819 w 5814892"/>
              <a:gd name="connsiteY39" fmla="*/ 1251581 h 3384625"/>
              <a:gd name="connsiteX40" fmla="*/ 2954243 w 5814892"/>
              <a:gd name="connsiteY40" fmla="*/ 1290274 h 3384625"/>
              <a:gd name="connsiteX41" fmla="*/ 968572 w 5814892"/>
              <a:gd name="connsiteY41" fmla="*/ 1294568 h 3384625"/>
              <a:gd name="connsiteX0" fmla="*/ 0 w 5814508"/>
              <a:gd name="connsiteY0" fmla="*/ 1246158 h 3384625"/>
              <a:gd name="connsiteX1" fmla="*/ 768787 w 5814508"/>
              <a:gd name="connsiteY1" fmla="*/ 14024 h 3384625"/>
              <a:gd name="connsiteX2" fmla="*/ 795681 w 5814508"/>
              <a:gd name="connsiteY2" fmla="*/ 1266906 h 3384625"/>
              <a:gd name="connsiteX3" fmla="*/ 970366 w 5814508"/>
              <a:gd name="connsiteY3" fmla="*/ 1257194 h 3384625"/>
              <a:gd name="connsiteX4" fmla="*/ 931903 w 5814508"/>
              <a:gd name="connsiteY4" fmla="*/ 16223 h 3384625"/>
              <a:gd name="connsiteX5" fmla="*/ 1768288 w 5814508"/>
              <a:gd name="connsiteY5" fmla="*/ 53234 h 3384625"/>
              <a:gd name="connsiteX6" fmla="*/ 1781351 w 5814508"/>
              <a:gd name="connsiteY6" fmla="*/ 1245583 h 3384625"/>
              <a:gd name="connsiteX7" fmla="*/ 1977657 w 5814508"/>
              <a:gd name="connsiteY7" fmla="*/ 1218368 h 3384625"/>
              <a:gd name="connsiteX8" fmla="*/ 1938468 w 5814508"/>
              <a:gd name="connsiteY8" fmla="*/ 78634 h 3384625"/>
              <a:gd name="connsiteX9" fmla="*/ 2774491 w 5814508"/>
              <a:gd name="connsiteY9" fmla="*/ 52508 h 3384625"/>
              <a:gd name="connsiteX10" fmla="*/ 2838375 w 5814508"/>
              <a:gd name="connsiteY10" fmla="*/ 1240737 h 3384625"/>
              <a:gd name="connsiteX11" fmla="*/ 2991959 w 5814508"/>
              <a:gd name="connsiteY11" fmla="*/ 1290274 h 3384625"/>
              <a:gd name="connsiteX12" fmla="*/ 3004659 w 5814508"/>
              <a:gd name="connsiteY12" fmla="*/ 58374 h 3384625"/>
              <a:gd name="connsiteX13" fmla="*/ 3411059 w 5814508"/>
              <a:gd name="connsiteY13" fmla="*/ 58374 h 3384625"/>
              <a:gd name="connsiteX14" fmla="*/ 3792059 w 5814508"/>
              <a:gd name="connsiteY14" fmla="*/ 109174 h 3384625"/>
              <a:gd name="connsiteX15" fmla="*/ 3779359 w 5814508"/>
              <a:gd name="connsiteY15" fmla="*/ 1264874 h 3384625"/>
              <a:gd name="connsiteX16" fmla="*/ 4066711 w 5814508"/>
              <a:gd name="connsiteY16" fmla="*/ 1253438 h 3384625"/>
              <a:gd name="connsiteX17" fmla="*/ 4043254 w 5814508"/>
              <a:gd name="connsiteY17" fmla="*/ 52508 h 3384625"/>
              <a:gd name="connsiteX18" fmla="*/ 4046059 w 5814508"/>
              <a:gd name="connsiteY18" fmla="*/ 32974 h 3384625"/>
              <a:gd name="connsiteX19" fmla="*/ 4774666 w 5814508"/>
              <a:gd name="connsiteY19" fmla="*/ 51014 h 3384625"/>
              <a:gd name="connsiteX20" fmla="*/ 4760472 w 5814508"/>
              <a:gd name="connsiteY20" fmla="*/ 1251559 h 3384625"/>
              <a:gd name="connsiteX21" fmla="*/ 4782542 w 5814508"/>
              <a:gd name="connsiteY21" fmla="*/ 2182843 h 3384625"/>
              <a:gd name="connsiteX22" fmla="*/ 5749194 w 5814508"/>
              <a:gd name="connsiteY22" fmla="*/ 2117528 h 3384625"/>
              <a:gd name="connsiteX23" fmla="*/ 5814508 w 5814508"/>
              <a:gd name="connsiteY23" fmla="*/ 3371563 h 3384625"/>
              <a:gd name="connsiteX24" fmla="*/ 4991548 w 5814508"/>
              <a:gd name="connsiteY24" fmla="*/ 3371563 h 3384625"/>
              <a:gd name="connsiteX25" fmla="*/ 5017673 w 5814508"/>
              <a:gd name="connsiteY25" fmla="*/ 2169780 h 3384625"/>
              <a:gd name="connsiteX26" fmla="*/ 4795606 w 5814508"/>
              <a:gd name="connsiteY26" fmla="*/ 2117528 h 3384625"/>
              <a:gd name="connsiteX27" fmla="*/ 4834794 w 5814508"/>
              <a:gd name="connsiteY27" fmla="*/ 3371563 h 3384625"/>
              <a:gd name="connsiteX28" fmla="*/ 3985708 w 5814508"/>
              <a:gd name="connsiteY28" fmla="*/ 3384625 h 3384625"/>
              <a:gd name="connsiteX29" fmla="*/ 4011834 w 5814508"/>
              <a:gd name="connsiteY29" fmla="*/ 2130591 h 3384625"/>
              <a:gd name="connsiteX30" fmla="*/ 3776703 w 5814508"/>
              <a:gd name="connsiteY30" fmla="*/ 2169780 h 3384625"/>
              <a:gd name="connsiteX31" fmla="*/ 3005994 w 5814508"/>
              <a:gd name="connsiteY31" fmla="*/ 2169780 h 3384625"/>
              <a:gd name="connsiteX32" fmla="*/ 1803058 w 5814508"/>
              <a:gd name="connsiteY32" fmla="*/ 2128671 h 3384625"/>
              <a:gd name="connsiteX33" fmla="*/ 1869526 w 5814508"/>
              <a:gd name="connsiteY33" fmla="*/ 3356963 h 3384625"/>
              <a:gd name="connsiteX34" fmla="*/ 845245 w 5814508"/>
              <a:gd name="connsiteY34" fmla="*/ 3371563 h 3384625"/>
              <a:gd name="connsiteX35" fmla="*/ 891231 w 5814508"/>
              <a:gd name="connsiteY35" fmla="*/ 2112865 h 3384625"/>
              <a:gd name="connsiteX36" fmla="*/ 1947903 w 5814508"/>
              <a:gd name="connsiteY36" fmla="*/ 2143654 h 3384625"/>
              <a:gd name="connsiteX37" fmla="*/ 4795606 w 5814508"/>
              <a:gd name="connsiteY37" fmla="*/ 2130591 h 3384625"/>
              <a:gd name="connsiteX38" fmla="*/ 4735435 w 5814508"/>
              <a:gd name="connsiteY38" fmla="*/ 1251581 h 3384625"/>
              <a:gd name="connsiteX39" fmla="*/ 2953859 w 5814508"/>
              <a:gd name="connsiteY39" fmla="*/ 1290274 h 3384625"/>
              <a:gd name="connsiteX40" fmla="*/ 968188 w 5814508"/>
              <a:gd name="connsiteY40" fmla="*/ 1294568 h 3384625"/>
              <a:gd name="connsiteX0" fmla="*/ 0 w 5045721"/>
              <a:gd name="connsiteY0" fmla="*/ 14024 h 3384625"/>
              <a:gd name="connsiteX1" fmla="*/ 26894 w 5045721"/>
              <a:gd name="connsiteY1" fmla="*/ 1266906 h 3384625"/>
              <a:gd name="connsiteX2" fmla="*/ 201579 w 5045721"/>
              <a:gd name="connsiteY2" fmla="*/ 1257194 h 3384625"/>
              <a:gd name="connsiteX3" fmla="*/ 163116 w 5045721"/>
              <a:gd name="connsiteY3" fmla="*/ 16223 h 3384625"/>
              <a:gd name="connsiteX4" fmla="*/ 999501 w 5045721"/>
              <a:gd name="connsiteY4" fmla="*/ 53234 h 3384625"/>
              <a:gd name="connsiteX5" fmla="*/ 1012564 w 5045721"/>
              <a:gd name="connsiteY5" fmla="*/ 1245583 h 3384625"/>
              <a:gd name="connsiteX6" fmla="*/ 1208870 w 5045721"/>
              <a:gd name="connsiteY6" fmla="*/ 1218368 h 3384625"/>
              <a:gd name="connsiteX7" fmla="*/ 1169681 w 5045721"/>
              <a:gd name="connsiteY7" fmla="*/ 78634 h 3384625"/>
              <a:gd name="connsiteX8" fmla="*/ 2005704 w 5045721"/>
              <a:gd name="connsiteY8" fmla="*/ 52508 h 3384625"/>
              <a:gd name="connsiteX9" fmla="*/ 2069588 w 5045721"/>
              <a:gd name="connsiteY9" fmla="*/ 1240737 h 3384625"/>
              <a:gd name="connsiteX10" fmla="*/ 2223172 w 5045721"/>
              <a:gd name="connsiteY10" fmla="*/ 1290274 h 3384625"/>
              <a:gd name="connsiteX11" fmla="*/ 2235872 w 5045721"/>
              <a:gd name="connsiteY11" fmla="*/ 58374 h 3384625"/>
              <a:gd name="connsiteX12" fmla="*/ 2642272 w 5045721"/>
              <a:gd name="connsiteY12" fmla="*/ 58374 h 3384625"/>
              <a:gd name="connsiteX13" fmla="*/ 3023272 w 5045721"/>
              <a:gd name="connsiteY13" fmla="*/ 109174 h 3384625"/>
              <a:gd name="connsiteX14" fmla="*/ 3010572 w 5045721"/>
              <a:gd name="connsiteY14" fmla="*/ 1264874 h 3384625"/>
              <a:gd name="connsiteX15" fmla="*/ 3297924 w 5045721"/>
              <a:gd name="connsiteY15" fmla="*/ 1253438 h 3384625"/>
              <a:gd name="connsiteX16" fmla="*/ 3274467 w 5045721"/>
              <a:gd name="connsiteY16" fmla="*/ 52508 h 3384625"/>
              <a:gd name="connsiteX17" fmla="*/ 3277272 w 5045721"/>
              <a:gd name="connsiteY17" fmla="*/ 32974 h 3384625"/>
              <a:gd name="connsiteX18" fmla="*/ 4005879 w 5045721"/>
              <a:gd name="connsiteY18" fmla="*/ 51014 h 3384625"/>
              <a:gd name="connsiteX19" fmla="*/ 3991685 w 5045721"/>
              <a:gd name="connsiteY19" fmla="*/ 1251559 h 3384625"/>
              <a:gd name="connsiteX20" fmla="*/ 4013755 w 5045721"/>
              <a:gd name="connsiteY20" fmla="*/ 2182843 h 3384625"/>
              <a:gd name="connsiteX21" fmla="*/ 4980407 w 5045721"/>
              <a:gd name="connsiteY21" fmla="*/ 2117528 h 3384625"/>
              <a:gd name="connsiteX22" fmla="*/ 5045721 w 5045721"/>
              <a:gd name="connsiteY22" fmla="*/ 3371563 h 3384625"/>
              <a:gd name="connsiteX23" fmla="*/ 4222761 w 5045721"/>
              <a:gd name="connsiteY23" fmla="*/ 3371563 h 3384625"/>
              <a:gd name="connsiteX24" fmla="*/ 4248886 w 5045721"/>
              <a:gd name="connsiteY24" fmla="*/ 2169780 h 3384625"/>
              <a:gd name="connsiteX25" fmla="*/ 4026819 w 5045721"/>
              <a:gd name="connsiteY25" fmla="*/ 2117528 h 3384625"/>
              <a:gd name="connsiteX26" fmla="*/ 4066007 w 5045721"/>
              <a:gd name="connsiteY26" fmla="*/ 3371563 h 3384625"/>
              <a:gd name="connsiteX27" fmla="*/ 3216921 w 5045721"/>
              <a:gd name="connsiteY27" fmla="*/ 3384625 h 3384625"/>
              <a:gd name="connsiteX28" fmla="*/ 3243047 w 5045721"/>
              <a:gd name="connsiteY28" fmla="*/ 2130591 h 3384625"/>
              <a:gd name="connsiteX29" fmla="*/ 3007916 w 5045721"/>
              <a:gd name="connsiteY29" fmla="*/ 2169780 h 3384625"/>
              <a:gd name="connsiteX30" fmla="*/ 2237207 w 5045721"/>
              <a:gd name="connsiteY30" fmla="*/ 2169780 h 3384625"/>
              <a:gd name="connsiteX31" fmla="*/ 1034271 w 5045721"/>
              <a:gd name="connsiteY31" fmla="*/ 2128671 h 3384625"/>
              <a:gd name="connsiteX32" fmla="*/ 1100739 w 5045721"/>
              <a:gd name="connsiteY32" fmla="*/ 3356963 h 3384625"/>
              <a:gd name="connsiteX33" fmla="*/ 76458 w 5045721"/>
              <a:gd name="connsiteY33" fmla="*/ 3371563 h 3384625"/>
              <a:gd name="connsiteX34" fmla="*/ 122444 w 5045721"/>
              <a:gd name="connsiteY34" fmla="*/ 2112865 h 3384625"/>
              <a:gd name="connsiteX35" fmla="*/ 1179116 w 5045721"/>
              <a:gd name="connsiteY35" fmla="*/ 2143654 h 3384625"/>
              <a:gd name="connsiteX36" fmla="*/ 4026819 w 5045721"/>
              <a:gd name="connsiteY36" fmla="*/ 2130591 h 3384625"/>
              <a:gd name="connsiteX37" fmla="*/ 3966648 w 5045721"/>
              <a:gd name="connsiteY37" fmla="*/ 1251581 h 3384625"/>
              <a:gd name="connsiteX38" fmla="*/ 2185072 w 5045721"/>
              <a:gd name="connsiteY38" fmla="*/ 1290274 h 3384625"/>
              <a:gd name="connsiteX39" fmla="*/ 199401 w 5045721"/>
              <a:gd name="connsiteY39" fmla="*/ 1294568 h 3384625"/>
              <a:gd name="connsiteX0" fmla="*/ 0 w 5045721"/>
              <a:gd name="connsiteY0" fmla="*/ 14024 h 3384625"/>
              <a:gd name="connsiteX1" fmla="*/ 201579 w 5045721"/>
              <a:gd name="connsiteY1" fmla="*/ 1257194 h 3384625"/>
              <a:gd name="connsiteX2" fmla="*/ 163116 w 5045721"/>
              <a:gd name="connsiteY2" fmla="*/ 16223 h 3384625"/>
              <a:gd name="connsiteX3" fmla="*/ 999501 w 5045721"/>
              <a:gd name="connsiteY3" fmla="*/ 53234 h 3384625"/>
              <a:gd name="connsiteX4" fmla="*/ 1012564 w 5045721"/>
              <a:gd name="connsiteY4" fmla="*/ 1245583 h 3384625"/>
              <a:gd name="connsiteX5" fmla="*/ 1208870 w 5045721"/>
              <a:gd name="connsiteY5" fmla="*/ 1218368 h 3384625"/>
              <a:gd name="connsiteX6" fmla="*/ 1169681 w 5045721"/>
              <a:gd name="connsiteY6" fmla="*/ 78634 h 3384625"/>
              <a:gd name="connsiteX7" fmla="*/ 2005704 w 5045721"/>
              <a:gd name="connsiteY7" fmla="*/ 52508 h 3384625"/>
              <a:gd name="connsiteX8" fmla="*/ 2069588 w 5045721"/>
              <a:gd name="connsiteY8" fmla="*/ 1240737 h 3384625"/>
              <a:gd name="connsiteX9" fmla="*/ 2223172 w 5045721"/>
              <a:gd name="connsiteY9" fmla="*/ 1290274 h 3384625"/>
              <a:gd name="connsiteX10" fmla="*/ 2235872 w 5045721"/>
              <a:gd name="connsiteY10" fmla="*/ 58374 h 3384625"/>
              <a:gd name="connsiteX11" fmla="*/ 2642272 w 5045721"/>
              <a:gd name="connsiteY11" fmla="*/ 58374 h 3384625"/>
              <a:gd name="connsiteX12" fmla="*/ 3023272 w 5045721"/>
              <a:gd name="connsiteY12" fmla="*/ 109174 h 3384625"/>
              <a:gd name="connsiteX13" fmla="*/ 3010572 w 5045721"/>
              <a:gd name="connsiteY13" fmla="*/ 1264874 h 3384625"/>
              <a:gd name="connsiteX14" fmla="*/ 3297924 w 5045721"/>
              <a:gd name="connsiteY14" fmla="*/ 1253438 h 3384625"/>
              <a:gd name="connsiteX15" fmla="*/ 3274467 w 5045721"/>
              <a:gd name="connsiteY15" fmla="*/ 52508 h 3384625"/>
              <a:gd name="connsiteX16" fmla="*/ 3277272 w 5045721"/>
              <a:gd name="connsiteY16" fmla="*/ 32974 h 3384625"/>
              <a:gd name="connsiteX17" fmla="*/ 4005879 w 5045721"/>
              <a:gd name="connsiteY17" fmla="*/ 51014 h 3384625"/>
              <a:gd name="connsiteX18" fmla="*/ 3991685 w 5045721"/>
              <a:gd name="connsiteY18" fmla="*/ 1251559 h 3384625"/>
              <a:gd name="connsiteX19" fmla="*/ 4013755 w 5045721"/>
              <a:gd name="connsiteY19" fmla="*/ 2182843 h 3384625"/>
              <a:gd name="connsiteX20" fmla="*/ 4980407 w 5045721"/>
              <a:gd name="connsiteY20" fmla="*/ 2117528 h 3384625"/>
              <a:gd name="connsiteX21" fmla="*/ 5045721 w 5045721"/>
              <a:gd name="connsiteY21" fmla="*/ 3371563 h 3384625"/>
              <a:gd name="connsiteX22" fmla="*/ 4222761 w 5045721"/>
              <a:gd name="connsiteY22" fmla="*/ 3371563 h 3384625"/>
              <a:gd name="connsiteX23" fmla="*/ 4248886 w 5045721"/>
              <a:gd name="connsiteY23" fmla="*/ 2169780 h 3384625"/>
              <a:gd name="connsiteX24" fmla="*/ 4026819 w 5045721"/>
              <a:gd name="connsiteY24" fmla="*/ 2117528 h 3384625"/>
              <a:gd name="connsiteX25" fmla="*/ 4066007 w 5045721"/>
              <a:gd name="connsiteY25" fmla="*/ 3371563 h 3384625"/>
              <a:gd name="connsiteX26" fmla="*/ 3216921 w 5045721"/>
              <a:gd name="connsiteY26" fmla="*/ 3384625 h 3384625"/>
              <a:gd name="connsiteX27" fmla="*/ 3243047 w 5045721"/>
              <a:gd name="connsiteY27" fmla="*/ 2130591 h 3384625"/>
              <a:gd name="connsiteX28" fmla="*/ 3007916 w 5045721"/>
              <a:gd name="connsiteY28" fmla="*/ 2169780 h 3384625"/>
              <a:gd name="connsiteX29" fmla="*/ 2237207 w 5045721"/>
              <a:gd name="connsiteY29" fmla="*/ 2169780 h 3384625"/>
              <a:gd name="connsiteX30" fmla="*/ 1034271 w 5045721"/>
              <a:gd name="connsiteY30" fmla="*/ 2128671 h 3384625"/>
              <a:gd name="connsiteX31" fmla="*/ 1100739 w 5045721"/>
              <a:gd name="connsiteY31" fmla="*/ 3356963 h 3384625"/>
              <a:gd name="connsiteX32" fmla="*/ 76458 w 5045721"/>
              <a:gd name="connsiteY32" fmla="*/ 3371563 h 3384625"/>
              <a:gd name="connsiteX33" fmla="*/ 122444 w 5045721"/>
              <a:gd name="connsiteY33" fmla="*/ 2112865 h 3384625"/>
              <a:gd name="connsiteX34" fmla="*/ 1179116 w 5045721"/>
              <a:gd name="connsiteY34" fmla="*/ 2143654 h 3384625"/>
              <a:gd name="connsiteX35" fmla="*/ 4026819 w 5045721"/>
              <a:gd name="connsiteY35" fmla="*/ 2130591 h 3384625"/>
              <a:gd name="connsiteX36" fmla="*/ 3966648 w 5045721"/>
              <a:gd name="connsiteY36" fmla="*/ 1251581 h 3384625"/>
              <a:gd name="connsiteX37" fmla="*/ 2185072 w 5045721"/>
              <a:gd name="connsiteY37" fmla="*/ 1290274 h 3384625"/>
              <a:gd name="connsiteX38" fmla="*/ 199401 w 5045721"/>
              <a:gd name="connsiteY38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093223 w 4969263"/>
              <a:gd name="connsiteY5" fmla="*/ 78634 h 3384625"/>
              <a:gd name="connsiteX6" fmla="*/ 1929246 w 4969263"/>
              <a:gd name="connsiteY6" fmla="*/ 52508 h 3384625"/>
              <a:gd name="connsiteX7" fmla="*/ 1993130 w 4969263"/>
              <a:gd name="connsiteY7" fmla="*/ 1240737 h 3384625"/>
              <a:gd name="connsiteX8" fmla="*/ 2146714 w 4969263"/>
              <a:gd name="connsiteY8" fmla="*/ 1290274 h 3384625"/>
              <a:gd name="connsiteX9" fmla="*/ 2159414 w 4969263"/>
              <a:gd name="connsiteY9" fmla="*/ 58374 h 3384625"/>
              <a:gd name="connsiteX10" fmla="*/ 2565814 w 4969263"/>
              <a:gd name="connsiteY10" fmla="*/ 58374 h 3384625"/>
              <a:gd name="connsiteX11" fmla="*/ 2946814 w 4969263"/>
              <a:gd name="connsiteY11" fmla="*/ 109174 h 3384625"/>
              <a:gd name="connsiteX12" fmla="*/ 2934114 w 4969263"/>
              <a:gd name="connsiteY12" fmla="*/ 1264874 h 3384625"/>
              <a:gd name="connsiteX13" fmla="*/ 3221466 w 4969263"/>
              <a:gd name="connsiteY13" fmla="*/ 1253438 h 3384625"/>
              <a:gd name="connsiteX14" fmla="*/ 3198009 w 4969263"/>
              <a:gd name="connsiteY14" fmla="*/ 52508 h 3384625"/>
              <a:gd name="connsiteX15" fmla="*/ 3200814 w 4969263"/>
              <a:gd name="connsiteY15" fmla="*/ 32974 h 3384625"/>
              <a:gd name="connsiteX16" fmla="*/ 3929421 w 4969263"/>
              <a:gd name="connsiteY16" fmla="*/ 51014 h 3384625"/>
              <a:gd name="connsiteX17" fmla="*/ 3915227 w 4969263"/>
              <a:gd name="connsiteY17" fmla="*/ 1251559 h 3384625"/>
              <a:gd name="connsiteX18" fmla="*/ 3937297 w 4969263"/>
              <a:gd name="connsiteY18" fmla="*/ 2182843 h 3384625"/>
              <a:gd name="connsiteX19" fmla="*/ 4903949 w 4969263"/>
              <a:gd name="connsiteY19" fmla="*/ 2117528 h 3384625"/>
              <a:gd name="connsiteX20" fmla="*/ 4969263 w 4969263"/>
              <a:gd name="connsiteY20" fmla="*/ 3371563 h 3384625"/>
              <a:gd name="connsiteX21" fmla="*/ 4146303 w 4969263"/>
              <a:gd name="connsiteY21" fmla="*/ 3371563 h 3384625"/>
              <a:gd name="connsiteX22" fmla="*/ 4172428 w 4969263"/>
              <a:gd name="connsiteY22" fmla="*/ 2169780 h 3384625"/>
              <a:gd name="connsiteX23" fmla="*/ 3950361 w 4969263"/>
              <a:gd name="connsiteY23" fmla="*/ 2117528 h 3384625"/>
              <a:gd name="connsiteX24" fmla="*/ 3989549 w 4969263"/>
              <a:gd name="connsiteY24" fmla="*/ 3371563 h 3384625"/>
              <a:gd name="connsiteX25" fmla="*/ 3140463 w 4969263"/>
              <a:gd name="connsiteY25" fmla="*/ 3384625 h 3384625"/>
              <a:gd name="connsiteX26" fmla="*/ 3166589 w 4969263"/>
              <a:gd name="connsiteY26" fmla="*/ 2130591 h 3384625"/>
              <a:gd name="connsiteX27" fmla="*/ 2931458 w 4969263"/>
              <a:gd name="connsiteY27" fmla="*/ 2169780 h 3384625"/>
              <a:gd name="connsiteX28" fmla="*/ 2160749 w 4969263"/>
              <a:gd name="connsiteY28" fmla="*/ 2169780 h 3384625"/>
              <a:gd name="connsiteX29" fmla="*/ 957813 w 4969263"/>
              <a:gd name="connsiteY29" fmla="*/ 2128671 h 3384625"/>
              <a:gd name="connsiteX30" fmla="*/ 1024281 w 4969263"/>
              <a:gd name="connsiteY30" fmla="*/ 3356963 h 3384625"/>
              <a:gd name="connsiteX31" fmla="*/ 0 w 4969263"/>
              <a:gd name="connsiteY31" fmla="*/ 3371563 h 3384625"/>
              <a:gd name="connsiteX32" fmla="*/ 45986 w 4969263"/>
              <a:gd name="connsiteY32" fmla="*/ 2112865 h 3384625"/>
              <a:gd name="connsiteX33" fmla="*/ 1102658 w 4969263"/>
              <a:gd name="connsiteY33" fmla="*/ 2143654 h 3384625"/>
              <a:gd name="connsiteX34" fmla="*/ 3950361 w 4969263"/>
              <a:gd name="connsiteY34" fmla="*/ 2130591 h 3384625"/>
              <a:gd name="connsiteX35" fmla="*/ 3890190 w 4969263"/>
              <a:gd name="connsiteY35" fmla="*/ 1251581 h 3384625"/>
              <a:gd name="connsiteX36" fmla="*/ 2108614 w 4969263"/>
              <a:gd name="connsiteY36" fmla="*/ 1290274 h 3384625"/>
              <a:gd name="connsiteX37" fmla="*/ 122943 w 4969263"/>
              <a:gd name="connsiteY37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29246 w 4969263"/>
              <a:gd name="connsiteY5" fmla="*/ 52508 h 3384625"/>
              <a:gd name="connsiteX6" fmla="*/ 1993130 w 4969263"/>
              <a:gd name="connsiteY6" fmla="*/ 1240737 h 3384625"/>
              <a:gd name="connsiteX7" fmla="*/ 2146714 w 4969263"/>
              <a:gd name="connsiteY7" fmla="*/ 1290274 h 3384625"/>
              <a:gd name="connsiteX8" fmla="*/ 2159414 w 4969263"/>
              <a:gd name="connsiteY8" fmla="*/ 58374 h 3384625"/>
              <a:gd name="connsiteX9" fmla="*/ 2565814 w 4969263"/>
              <a:gd name="connsiteY9" fmla="*/ 58374 h 3384625"/>
              <a:gd name="connsiteX10" fmla="*/ 2946814 w 4969263"/>
              <a:gd name="connsiteY10" fmla="*/ 109174 h 3384625"/>
              <a:gd name="connsiteX11" fmla="*/ 2934114 w 4969263"/>
              <a:gd name="connsiteY11" fmla="*/ 1264874 h 3384625"/>
              <a:gd name="connsiteX12" fmla="*/ 3221466 w 4969263"/>
              <a:gd name="connsiteY12" fmla="*/ 1253438 h 3384625"/>
              <a:gd name="connsiteX13" fmla="*/ 3198009 w 4969263"/>
              <a:gd name="connsiteY13" fmla="*/ 52508 h 3384625"/>
              <a:gd name="connsiteX14" fmla="*/ 3200814 w 4969263"/>
              <a:gd name="connsiteY14" fmla="*/ 32974 h 3384625"/>
              <a:gd name="connsiteX15" fmla="*/ 3929421 w 4969263"/>
              <a:gd name="connsiteY15" fmla="*/ 51014 h 3384625"/>
              <a:gd name="connsiteX16" fmla="*/ 3915227 w 4969263"/>
              <a:gd name="connsiteY16" fmla="*/ 1251559 h 3384625"/>
              <a:gd name="connsiteX17" fmla="*/ 3937297 w 4969263"/>
              <a:gd name="connsiteY17" fmla="*/ 2182843 h 3384625"/>
              <a:gd name="connsiteX18" fmla="*/ 4903949 w 4969263"/>
              <a:gd name="connsiteY18" fmla="*/ 211752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93130 w 4969263"/>
              <a:gd name="connsiteY5" fmla="*/ 1240737 h 3384625"/>
              <a:gd name="connsiteX6" fmla="*/ 2146714 w 4969263"/>
              <a:gd name="connsiteY6" fmla="*/ 1290274 h 3384625"/>
              <a:gd name="connsiteX7" fmla="*/ 2159414 w 4969263"/>
              <a:gd name="connsiteY7" fmla="*/ 58374 h 3384625"/>
              <a:gd name="connsiteX8" fmla="*/ 2565814 w 4969263"/>
              <a:gd name="connsiteY8" fmla="*/ 58374 h 3384625"/>
              <a:gd name="connsiteX9" fmla="*/ 2946814 w 4969263"/>
              <a:gd name="connsiteY9" fmla="*/ 109174 h 3384625"/>
              <a:gd name="connsiteX10" fmla="*/ 2934114 w 4969263"/>
              <a:gd name="connsiteY10" fmla="*/ 1264874 h 3384625"/>
              <a:gd name="connsiteX11" fmla="*/ 3221466 w 4969263"/>
              <a:gd name="connsiteY11" fmla="*/ 1253438 h 3384625"/>
              <a:gd name="connsiteX12" fmla="*/ 3198009 w 4969263"/>
              <a:gd name="connsiteY12" fmla="*/ 52508 h 3384625"/>
              <a:gd name="connsiteX13" fmla="*/ 3200814 w 4969263"/>
              <a:gd name="connsiteY13" fmla="*/ 32974 h 3384625"/>
              <a:gd name="connsiteX14" fmla="*/ 3929421 w 4969263"/>
              <a:gd name="connsiteY14" fmla="*/ 51014 h 3384625"/>
              <a:gd name="connsiteX15" fmla="*/ 3915227 w 4969263"/>
              <a:gd name="connsiteY15" fmla="*/ 1251559 h 3384625"/>
              <a:gd name="connsiteX16" fmla="*/ 3937297 w 4969263"/>
              <a:gd name="connsiteY16" fmla="*/ 2182843 h 3384625"/>
              <a:gd name="connsiteX17" fmla="*/ 4903949 w 4969263"/>
              <a:gd name="connsiteY17" fmla="*/ 211752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4073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875374 w 4969263"/>
              <a:gd name="connsiteY16" fmla="*/ 4107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392602 w 4969263"/>
              <a:gd name="connsiteY16" fmla="*/ 1128707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202102 w 4969263"/>
              <a:gd name="connsiteY16" fmla="*/ 52382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31163"/>
              <a:gd name="connsiteY0" fmla="*/ 1257194 h 3384625"/>
              <a:gd name="connsiteX1" fmla="*/ 86658 w 4931163"/>
              <a:gd name="connsiteY1" fmla="*/ 16223 h 3384625"/>
              <a:gd name="connsiteX2" fmla="*/ 923043 w 4931163"/>
              <a:gd name="connsiteY2" fmla="*/ 53234 h 3384625"/>
              <a:gd name="connsiteX3" fmla="*/ 936106 w 4931163"/>
              <a:gd name="connsiteY3" fmla="*/ 1283683 h 3384625"/>
              <a:gd name="connsiteX4" fmla="*/ 1993130 w 4931163"/>
              <a:gd name="connsiteY4" fmla="*/ 1297887 h 3384625"/>
              <a:gd name="connsiteX5" fmla="*/ 2146714 w 4931163"/>
              <a:gd name="connsiteY5" fmla="*/ 1290274 h 3384625"/>
              <a:gd name="connsiteX6" fmla="*/ 2159414 w 4931163"/>
              <a:gd name="connsiteY6" fmla="*/ 58374 h 3384625"/>
              <a:gd name="connsiteX7" fmla="*/ 2565814 w 4931163"/>
              <a:gd name="connsiteY7" fmla="*/ 58374 h 3384625"/>
              <a:gd name="connsiteX8" fmla="*/ 2946814 w 4931163"/>
              <a:gd name="connsiteY8" fmla="*/ 109174 h 3384625"/>
              <a:gd name="connsiteX9" fmla="*/ 2934114 w 4931163"/>
              <a:gd name="connsiteY9" fmla="*/ 1264874 h 3384625"/>
              <a:gd name="connsiteX10" fmla="*/ 3221466 w 4931163"/>
              <a:gd name="connsiteY10" fmla="*/ 1253438 h 3384625"/>
              <a:gd name="connsiteX11" fmla="*/ 3198009 w 4931163"/>
              <a:gd name="connsiteY11" fmla="*/ 52508 h 3384625"/>
              <a:gd name="connsiteX12" fmla="*/ 3200814 w 4931163"/>
              <a:gd name="connsiteY12" fmla="*/ 32974 h 3384625"/>
              <a:gd name="connsiteX13" fmla="*/ 3929421 w 4931163"/>
              <a:gd name="connsiteY13" fmla="*/ 51014 h 3384625"/>
              <a:gd name="connsiteX14" fmla="*/ 3915227 w 4931163"/>
              <a:gd name="connsiteY14" fmla="*/ 1251559 h 3384625"/>
              <a:gd name="connsiteX15" fmla="*/ 3937297 w 4931163"/>
              <a:gd name="connsiteY15" fmla="*/ 2182843 h 3384625"/>
              <a:gd name="connsiteX16" fmla="*/ 4192577 w 4931163"/>
              <a:gd name="connsiteY16" fmla="*/ 1233482 h 3384625"/>
              <a:gd name="connsiteX17" fmla="*/ 4202102 w 4931163"/>
              <a:gd name="connsiteY17" fmla="*/ 52382 h 3384625"/>
              <a:gd name="connsiteX18" fmla="*/ 4875374 w 4931163"/>
              <a:gd name="connsiteY18" fmla="*/ 41078 h 3384625"/>
              <a:gd name="connsiteX19" fmla="*/ 4931163 w 4931163"/>
              <a:gd name="connsiteY19" fmla="*/ 1190338 h 3384625"/>
              <a:gd name="connsiteX20" fmla="*/ 3950361 w 4931163"/>
              <a:gd name="connsiteY20" fmla="*/ 2117528 h 3384625"/>
              <a:gd name="connsiteX21" fmla="*/ 3989549 w 4931163"/>
              <a:gd name="connsiteY21" fmla="*/ 3371563 h 3384625"/>
              <a:gd name="connsiteX22" fmla="*/ 3140463 w 4931163"/>
              <a:gd name="connsiteY22" fmla="*/ 3384625 h 3384625"/>
              <a:gd name="connsiteX23" fmla="*/ 3166589 w 4931163"/>
              <a:gd name="connsiteY23" fmla="*/ 2130591 h 3384625"/>
              <a:gd name="connsiteX24" fmla="*/ 2931458 w 4931163"/>
              <a:gd name="connsiteY24" fmla="*/ 2169780 h 3384625"/>
              <a:gd name="connsiteX25" fmla="*/ 2160749 w 4931163"/>
              <a:gd name="connsiteY25" fmla="*/ 2169780 h 3384625"/>
              <a:gd name="connsiteX26" fmla="*/ 957813 w 4931163"/>
              <a:gd name="connsiteY26" fmla="*/ 2128671 h 3384625"/>
              <a:gd name="connsiteX27" fmla="*/ 1024281 w 4931163"/>
              <a:gd name="connsiteY27" fmla="*/ 3356963 h 3384625"/>
              <a:gd name="connsiteX28" fmla="*/ 0 w 4931163"/>
              <a:gd name="connsiteY28" fmla="*/ 3371563 h 3384625"/>
              <a:gd name="connsiteX29" fmla="*/ 45986 w 4931163"/>
              <a:gd name="connsiteY29" fmla="*/ 2112865 h 3384625"/>
              <a:gd name="connsiteX30" fmla="*/ 1102658 w 4931163"/>
              <a:gd name="connsiteY30" fmla="*/ 2143654 h 3384625"/>
              <a:gd name="connsiteX31" fmla="*/ 3950361 w 4931163"/>
              <a:gd name="connsiteY31" fmla="*/ 2130591 h 3384625"/>
              <a:gd name="connsiteX32" fmla="*/ 3890190 w 4931163"/>
              <a:gd name="connsiteY32" fmla="*/ 1251581 h 3384625"/>
              <a:gd name="connsiteX33" fmla="*/ 2108614 w 4931163"/>
              <a:gd name="connsiteY33" fmla="*/ 1290274 h 3384625"/>
              <a:gd name="connsiteX34" fmla="*/ 122943 w 4931163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3950361 w 4980149"/>
              <a:gd name="connsiteY20" fmla="*/ 2117528 h 3384625"/>
              <a:gd name="connsiteX21" fmla="*/ 3989549 w 4980149"/>
              <a:gd name="connsiteY21" fmla="*/ 3371563 h 3384625"/>
              <a:gd name="connsiteX22" fmla="*/ 3140463 w 4980149"/>
              <a:gd name="connsiteY22" fmla="*/ 3384625 h 3384625"/>
              <a:gd name="connsiteX23" fmla="*/ 3166589 w 4980149"/>
              <a:gd name="connsiteY23" fmla="*/ 2130591 h 3384625"/>
              <a:gd name="connsiteX24" fmla="*/ 2931458 w 4980149"/>
              <a:gd name="connsiteY24" fmla="*/ 2169780 h 3384625"/>
              <a:gd name="connsiteX25" fmla="*/ 2160749 w 4980149"/>
              <a:gd name="connsiteY25" fmla="*/ 2169780 h 3384625"/>
              <a:gd name="connsiteX26" fmla="*/ 957813 w 4980149"/>
              <a:gd name="connsiteY26" fmla="*/ 2128671 h 3384625"/>
              <a:gd name="connsiteX27" fmla="*/ 1024281 w 4980149"/>
              <a:gd name="connsiteY27" fmla="*/ 3356963 h 3384625"/>
              <a:gd name="connsiteX28" fmla="*/ 0 w 4980149"/>
              <a:gd name="connsiteY28" fmla="*/ 3371563 h 3384625"/>
              <a:gd name="connsiteX29" fmla="*/ 45986 w 4980149"/>
              <a:gd name="connsiteY29" fmla="*/ 2112865 h 3384625"/>
              <a:gd name="connsiteX30" fmla="*/ 1102658 w 4980149"/>
              <a:gd name="connsiteY30" fmla="*/ 2143654 h 3384625"/>
              <a:gd name="connsiteX31" fmla="*/ 3950361 w 4980149"/>
              <a:gd name="connsiteY31" fmla="*/ 2130591 h 3384625"/>
              <a:gd name="connsiteX32" fmla="*/ 3890190 w 4980149"/>
              <a:gd name="connsiteY32" fmla="*/ 1251581 h 3384625"/>
              <a:gd name="connsiteX33" fmla="*/ 2108614 w 4980149"/>
              <a:gd name="connsiteY33" fmla="*/ 1290274 h 3384625"/>
              <a:gd name="connsiteX34" fmla="*/ 122943 w 4980149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60749 w 4980149"/>
              <a:gd name="connsiteY26" fmla="*/ 2169780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13124 w 4980149"/>
              <a:gd name="connsiteY26" fmla="*/ 2331705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259002 w 4980149"/>
              <a:gd name="connsiteY26" fmla="*/ 2281232 h 3384625"/>
              <a:gd name="connsiteX27" fmla="*/ 2113124 w 4980149"/>
              <a:gd name="connsiteY27" fmla="*/ 2331705 h 3384625"/>
              <a:gd name="connsiteX28" fmla="*/ 957813 w 4980149"/>
              <a:gd name="connsiteY28" fmla="*/ 2128671 h 3384625"/>
              <a:gd name="connsiteX29" fmla="*/ 1024281 w 4980149"/>
              <a:gd name="connsiteY29" fmla="*/ 3356963 h 3384625"/>
              <a:gd name="connsiteX30" fmla="*/ 0 w 4980149"/>
              <a:gd name="connsiteY30" fmla="*/ 3371563 h 3384625"/>
              <a:gd name="connsiteX31" fmla="*/ 45986 w 4980149"/>
              <a:gd name="connsiteY31" fmla="*/ 2112865 h 3384625"/>
              <a:gd name="connsiteX32" fmla="*/ 1102658 w 4980149"/>
              <a:gd name="connsiteY32" fmla="*/ 2143654 h 3384625"/>
              <a:gd name="connsiteX33" fmla="*/ 3950361 w 4980149"/>
              <a:gd name="connsiteY33" fmla="*/ 2130591 h 3384625"/>
              <a:gd name="connsiteX34" fmla="*/ 3890190 w 4980149"/>
              <a:gd name="connsiteY34" fmla="*/ 1251581 h 3384625"/>
              <a:gd name="connsiteX35" fmla="*/ 2108614 w 4980149"/>
              <a:gd name="connsiteY35" fmla="*/ 1290274 h 3384625"/>
              <a:gd name="connsiteX36" fmla="*/ 122943 w 4980149"/>
              <a:gd name="connsiteY36" fmla="*/ 1294568 h 3384625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13124 w 4980149"/>
              <a:gd name="connsiteY27" fmla="*/ 2331705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70274 w 4980149"/>
              <a:gd name="connsiteY27" fmla="*/ 2169780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725727 w 4980149"/>
              <a:gd name="connsiteY26" fmla="*/ 24907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41699 w 4980149"/>
              <a:gd name="connsiteY28" fmla="*/ 215073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899191 w 5754219"/>
              <a:gd name="connsiteY0" fmla="*/ 1257194 h 3471857"/>
              <a:gd name="connsiteX1" fmla="*/ 860728 w 5754219"/>
              <a:gd name="connsiteY1" fmla="*/ 16223 h 3471857"/>
              <a:gd name="connsiteX2" fmla="*/ 1697113 w 5754219"/>
              <a:gd name="connsiteY2" fmla="*/ 53234 h 3471857"/>
              <a:gd name="connsiteX3" fmla="*/ 1710176 w 5754219"/>
              <a:gd name="connsiteY3" fmla="*/ 1283683 h 3471857"/>
              <a:gd name="connsiteX4" fmla="*/ 2767200 w 5754219"/>
              <a:gd name="connsiteY4" fmla="*/ 1297887 h 3471857"/>
              <a:gd name="connsiteX5" fmla="*/ 2920784 w 5754219"/>
              <a:gd name="connsiteY5" fmla="*/ 1290274 h 3471857"/>
              <a:gd name="connsiteX6" fmla="*/ 2933484 w 5754219"/>
              <a:gd name="connsiteY6" fmla="*/ 58374 h 3471857"/>
              <a:gd name="connsiteX7" fmla="*/ 3339884 w 5754219"/>
              <a:gd name="connsiteY7" fmla="*/ 58374 h 3471857"/>
              <a:gd name="connsiteX8" fmla="*/ 3720884 w 5754219"/>
              <a:gd name="connsiteY8" fmla="*/ 109174 h 3471857"/>
              <a:gd name="connsiteX9" fmla="*/ 3708184 w 5754219"/>
              <a:gd name="connsiteY9" fmla="*/ 1264874 h 3471857"/>
              <a:gd name="connsiteX10" fmla="*/ 3995536 w 5754219"/>
              <a:gd name="connsiteY10" fmla="*/ 1253438 h 3471857"/>
              <a:gd name="connsiteX11" fmla="*/ 3972079 w 5754219"/>
              <a:gd name="connsiteY11" fmla="*/ 52508 h 3471857"/>
              <a:gd name="connsiteX12" fmla="*/ 3974884 w 5754219"/>
              <a:gd name="connsiteY12" fmla="*/ 32974 h 3471857"/>
              <a:gd name="connsiteX13" fmla="*/ 4703491 w 5754219"/>
              <a:gd name="connsiteY13" fmla="*/ 51014 h 3471857"/>
              <a:gd name="connsiteX14" fmla="*/ 4689297 w 5754219"/>
              <a:gd name="connsiteY14" fmla="*/ 1251559 h 3471857"/>
              <a:gd name="connsiteX15" fmla="*/ 4711367 w 5754219"/>
              <a:gd name="connsiteY15" fmla="*/ 2182843 h 3471857"/>
              <a:gd name="connsiteX16" fmla="*/ 4966647 w 5754219"/>
              <a:gd name="connsiteY16" fmla="*/ 1233482 h 3471857"/>
              <a:gd name="connsiteX17" fmla="*/ 4976172 w 5754219"/>
              <a:gd name="connsiteY17" fmla="*/ 52382 h 3471857"/>
              <a:gd name="connsiteX18" fmla="*/ 5754219 w 5754219"/>
              <a:gd name="connsiteY18" fmla="*/ 98228 h 3471857"/>
              <a:gd name="connsiteX19" fmla="*/ 5705233 w 5754219"/>
              <a:gd name="connsiteY19" fmla="*/ 1190338 h 3471857"/>
              <a:gd name="connsiteX20" fmla="*/ 4985697 w 5754219"/>
              <a:gd name="connsiteY20" fmla="*/ 1233482 h 3471857"/>
              <a:gd name="connsiteX21" fmla="*/ 4724431 w 5754219"/>
              <a:gd name="connsiteY21" fmla="*/ 2117528 h 3471857"/>
              <a:gd name="connsiteX22" fmla="*/ 4763619 w 5754219"/>
              <a:gd name="connsiteY22" fmla="*/ 3371563 h 3471857"/>
              <a:gd name="connsiteX23" fmla="*/ 3914533 w 5754219"/>
              <a:gd name="connsiteY23" fmla="*/ 3384625 h 3471857"/>
              <a:gd name="connsiteX24" fmla="*/ 3940659 w 5754219"/>
              <a:gd name="connsiteY24" fmla="*/ 2130591 h 3471857"/>
              <a:gd name="connsiteX25" fmla="*/ 3705528 w 5754219"/>
              <a:gd name="connsiteY25" fmla="*/ 2169780 h 3471857"/>
              <a:gd name="connsiteX26" fmla="*/ 3671247 w 5754219"/>
              <a:gd name="connsiteY26" fmla="*/ 3443282 h 3471857"/>
              <a:gd name="connsiteX27" fmla="*/ 2899722 w 5754219"/>
              <a:gd name="connsiteY27" fmla="*/ 3471857 h 3471857"/>
              <a:gd name="connsiteX28" fmla="*/ 2915769 w 5754219"/>
              <a:gd name="connsiteY28" fmla="*/ 2150730 h 3471857"/>
              <a:gd name="connsiteX29" fmla="*/ 1731883 w 5754219"/>
              <a:gd name="connsiteY29" fmla="*/ 2128671 h 3471857"/>
              <a:gd name="connsiteX30" fmla="*/ 1798351 w 5754219"/>
              <a:gd name="connsiteY30" fmla="*/ 3356963 h 3471857"/>
              <a:gd name="connsiteX31" fmla="*/ 774070 w 5754219"/>
              <a:gd name="connsiteY31" fmla="*/ 3371563 h 3471857"/>
              <a:gd name="connsiteX32" fmla="*/ 906 w 5754219"/>
              <a:gd name="connsiteY32" fmla="*/ 2131915 h 3471857"/>
              <a:gd name="connsiteX33" fmla="*/ 1876728 w 5754219"/>
              <a:gd name="connsiteY33" fmla="*/ 2143654 h 3471857"/>
              <a:gd name="connsiteX34" fmla="*/ 4724431 w 5754219"/>
              <a:gd name="connsiteY34" fmla="*/ 2130591 h 3471857"/>
              <a:gd name="connsiteX35" fmla="*/ 4664260 w 5754219"/>
              <a:gd name="connsiteY35" fmla="*/ 1251581 h 3471857"/>
              <a:gd name="connsiteX36" fmla="*/ 2882684 w 5754219"/>
              <a:gd name="connsiteY36" fmla="*/ 1290274 h 3471857"/>
              <a:gd name="connsiteX37" fmla="*/ 897013 w 5754219"/>
              <a:gd name="connsiteY37" fmla="*/ 1294568 h 3471857"/>
              <a:gd name="connsiteX0" fmla="*/ 943546 w 5798574"/>
              <a:gd name="connsiteY0" fmla="*/ 1257194 h 3471857"/>
              <a:gd name="connsiteX1" fmla="*/ 905083 w 5798574"/>
              <a:gd name="connsiteY1" fmla="*/ 16223 h 3471857"/>
              <a:gd name="connsiteX2" fmla="*/ 1741468 w 5798574"/>
              <a:gd name="connsiteY2" fmla="*/ 53234 h 3471857"/>
              <a:gd name="connsiteX3" fmla="*/ 1754531 w 5798574"/>
              <a:gd name="connsiteY3" fmla="*/ 1283683 h 3471857"/>
              <a:gd name="connsiteX4" fmla="*/ 2811555 w 5798574"/>
              <a:gd name="connsiteY4" fmla="*/ 1297887 h 3471857"/>
              <a:gd name="connsiteX5" fmla="*/ 2965139 w 5798574"/>
              <a:gd name="connsiteY5" fmla="*/ 1290274 h 3471857"/>
              <a:gd name="connsiteX6" fmla="*/ 2977839 w 5798574"/>
              <a:gd name="connsiteY6" fmla="*/ 58374 h 3471857"/>
              <a:gd name="connsiteX7" fmla="*/ 3384239 w 5798574"/>
              <a:gd name="connsiteY7" fmla="*/ 58374 h 3471857"/>
              <a:gd name="connsiteX8" fmla="*/ 3765239 w 5798574"/>
              <a:gd name="connsiteY8" fmla="*/ 109174 h 3471857"/>
              <a:gd name="connsiteX9" fmla="*/ 3752539 w 5798574"/>
              <a:gd name="connsiteY9" fmla="*/ 1264874 h 3471857"/>
              <a:gd name="connsiteX10" fmla="*/ 4039891 w 5798574"/>
              <a:gd name="connsiteY10" fmla="*/ 1253438 h 3471857"/>
              <a:gd name="connsiteX11" fmla="*/ 4016434 w 5798574"/>
              <a:gd name="connsiteY11" fmla="*/ 52508 h 3471857"/>
              <a:gd name="connsiteX12" fmla="*/ 4019239 w 5798574"/>
              <a:gd name="connsiteY12" fmla="*/ 32974 h 3471857"/>
              <a:gd name="connsiteX13" fmla="*/ 4747846 w 5798574"/>
              <a:gd name="connsiteY13" fmla="*/ 51014 h 3471857"/>
              <a:gd name="connsiteX14" fmla="*/ 4733652 w 5798574"/>
              <a:gd name="connsiteY14" fmla="*/ 1251559 h 3471857"/>
              <a:gd name="connsiteX15" fmla="*/ 4755722 w 5798574"/>
              <a:gd name="connsiteY15" fmla="*/ 2182843 h 3471857"/>
              <a:gd name="connsiteX16" fmla="*/ 5011002 w 5798574"/>
              <a:gd name="connsiteY16" fmla="*/ 1233482 h 3471857"/>
              <a:gd name="connsiteX17" fmla="*/ 5020527 w 5798574"/>
              <a:gd name="connsiteY17" fmla="*/ 52382 h 3471857"/>
              <a:gd name="connsiteX18" fmla="*/ 5798574 w 5798574"/>
              <a:gd name="connsiteY18" fmla="*/ 98228 h 3471857"/>
              <a:gd name="connsiteX19" fmla="*/ 5749588 w 5798574"/>
              <a:gd name="connsiteY19" fmla="*/ 1190338 h 3471857"/>
              <a:gd name="connsiteX20" fmla="*/ 5030052 w 5798574"/>
              <a:gd name="connsiteY20" fmla="*/ 1233482 h 3471857"/>
              <a:gd name="connsiteX21" fmla="*/ 4768786 w 5798574"/>
              <a:gd name="connsiteY21" fmla="*/ 2117528 h 3471857"/>
              <a:gd name="connsiteX22" fmla="*/ 4807974 w 5798574"/>
              <a:gd name="connsiteY22" fmla="*/ 3371563 h 3471857"/>
              <a:gd name="connsiteX23" fmla="*/ 3958888 w 5798574"/>
              <a:gd name="connsiteY23" fmla="*/ 3384625 h 3471857"/>
              <a:gd name="connsiteX24" fmla="*/ 3985014 w 5798574"/>
              <a:gd name="connsiteY24" fmla="*/ 2130591 h 3471857"/>
              <a:gd name="connsiteX25" fmla="*/ 3749883 w 5798574"/>
              <a:gd name="connsiteY25" fmla="*/ 2169780 h 3471857"/>
              <a:gd name="connsiteX26" fmla="*/ 3715602 w 5798574"/>
              <a:gd name="connsiteY26" fmla="*/ 3443282 h 3471857"/>
              <a:gd name="connsiteX27" fmla="*/ 2944077 w 5798574"/>
              <a:gd name="connsiteY27" fmla="*/ 3471857 h 3471857"/>
              <a:gd name="connsiteX28" fmla="*/ 2960124 w 5798574"/>
              <a:gd name="connsiteY28" fmla="*/ 2150730 h 3471857"/>
              <a:gd name="connsiteX29" fmla="*/ 1776238 w 5798574"/>
              <a:gd name="connsiteY29" fmla="*/ 2128671 h 3471857"/>
              <a:gd name="connsiteX30" fmla="*/ 1842706 w 5798574"/>
              <a:gd name="connsiteY30" fmla="*/ 3356963 h 3471857"/>
              <a:gd name="connsiteX31" fmla="*/ 818425 w 5798574"/>
              <a:gd name="connsiteY31" fmla="*/ 3371563 h 3471857"/>
              <a:gd name="connsiteX32" fmla="*/ 600927 w 5798574"/>
              <a:gd name="connsiteY32" fmla="*/ 2614607 h 3471857"/>
              <a:gd name="connsiteX33" fmla="*/ 45261 w 5798574"/>
              <a:gd name="connsiteY33" fmla="*/ 2131915 h 3471857"/>
              <a:gd name="connsiteX34" fmla="*/ 1921083 w 5798574"/>
              <a:gd name="connsiteY34" fmla="*/ 2143654 h 3471857"/>
              <a:gd name="connsiteX35" fmla="*/ 4768786 w 5798574"/>
              <a:gd name="connsiteY35" fmla="*/ 2130591 h 3471857"/>
              <a:gd name="connsiteX36" fmla="*/ 4708615 w 5798574"/>
              <a:gd name="connsiteY36" fmla="*/ 1251581 h 3471857"/>
              <a:gd name="connsiteX37" fmla="*/ 2927039 w 5798574"/>
              <a:gd name="connsiteY37" fmla="*/ 1290274 h 3471857"/>
              <a:gd name="connsiteX38" fmla="*/ 941368 w 5798574"/>
              <a:gd name="connsiteY38" fmla="*/ 1294568 h 3471857"/>
              <a:gd name="connsiteX0" fmla="*/ 1056159 w 5911187"/>
              <a:gd name="connsiteY0" fmla="*/ 1257194 h 3471857"/>
              <a:gd name="connsiteX1" fmla="*/ 1017696 w 5911187"/>
              <a:gd name="connsiteY1" fmla="*/ 16223 h 3471857"/>
              <a:gd name="connsiteX2" fmla="*/ 1854081 w 5911187"/>
              <a:gd name="connsiteY2" fmla="*/ 53234 h 3471857"/>
              <a:gd name="connsiteX3" fmla="*/ 1867144 w 5911187"/>
              <a:gd name="connsiteY3" fmla="*/ 1283683 h 3471857"/>
              <a:gd name="connsiteX4" fmla="*/ 2924168 w 5911187"/>
              <a:gd name="connsiteY4" fmla="*/ 1297887 h 3471857"/>
              <a:gd name="connsiteX5" fmla="*/ 3077752 w 5911187"/>
              <a:gd name="connsiteY5" fmla="*/ 1290274 h 3471857"/>
              <a:gd name="connsiteX6" fmla="*/ 3090452 w 5911187"/>
              <a:gd name="connsiteY6" fmla="*/ 58374 h 3471857"/>
              <a:gd name="connsiteX7" fmla="*/ 3496852 w 5911187"/>
              <a:gd name="connsiteY7" fmla="*/ 58374 h 3471857"/>
              <a:gd name="connsiteX8" fmla="*/ 3877852 w 5911187"/>
              <a:gd name="connsiteY8" fmla="*/ 109174 h 3471857"/>
              <a:gd name="connsiteX9" fmla="*/ 3865152 w 5911187"/>
              <a:gd name="connsiteY9" fmla="*/ 1264874 h 3471857"/>
              <a:gd name="connsiteX10" fmla="*/ 4152504 w 5911187"/>
              <a:gd name="connsiteY10" fmla="*/ 1253438 h 3471857"/>
              <a:gd name="connsiteX11" fmla="*/ 4129047 w 5911187"/>
              <a:gd name="connsiteY11" fmla="*/ 52508 h 3471857"/>
              <a:gd name="connsiteX12" fmla="*/ 4131852 w 5911187"/>
              <a:gd name="connsiteY12" fmla="*/ 32974 h 3471857"/>
              <a:gd name="connsiteX13" fmla="*/ 4860459 w 5911187"/>
              <a:gd name="connsiteY13" fmla="*/ 51014 h 3471857"/>
              <a:gd name="connsiteX14" fmla="*/ 4846265 w 5911187"/>
              <a:gd name="connsiteY14" fmla="*/ 1251559 h 3471857"/>
              <a:gd name="connsiteX15" fmla="*/ 4868335 w 5911187"/>
              <a:gd name="connsiteY15" fmla="*/ 2182843 h 3471857"/>
              <a:gd name="connsiteX16" fmla="*/ 5123615 w 5911187"/>
              <a:gd name="connsiteY16" fmla="*/ 1233482 h 3471857"/>
              <a:gd name="connsiteX17" fmla="*/ 5133140 w 5911187"/>
              <a:gd name="connsiteY17" fmla="*/ 52382 h 3471857"/>
              <a:gd name="connsiteX18" fmla="*/ 5911187 w 5911187"/>
              <a:gd name="connsiteY18" fmla="*/ 98228 h 3471857"/>
              <a:gd name="connsiteX19" fmla="*/ 5862201 w 5911187"/>
              <a:gd name="connsiteY19" fmla="*/ 1190338 h 3471857"/>
              <a:gd name="connsiteX20" fmla="*/ 5142665 w 5911187"/>
              <a:gd name="connsiteY20" fmla="*/ 1233482 h 3471857"/>
              <a:gd name="connsiteX21" fmla="*/ 4881399 w 5911187"/>
              <a:gd name="connsiteY21" fmla="*/ 2117528 h 3471857"/>
              <a:gd name="connsiteX22" fmla="*/ 4920587 w 5911187"/>
              <a:gd name="connsiteY22" fmla="*/ 3371563 h 3471857"/>
              <a:gd name="connsiteX23" fmla="*/ 4071501 w 5911187"/>
              <a:gd name="connsiteY23" fmla="*/ 3384625 h 3471857"/>
              <a:gd name="connsiteX24" fmla="*/ 4097627 w 5911187"/>
              <a:gd name="connsiteY24" fmla="*/ 2130591 h 3471857"/>
              <a:gd name="connsiteX25" fmla="*/ 3862496 w 5911187"/>
              <a:gd name="connsiteY25" fmla="*/ 2169780 h 3471857"/>
              <a:gd name="connsiteX26" fmla="*/ 3828215 w 5911187"/>
              <a:gd name="connsiteY26" fmla="*/ 3443282 h 3471857"/>
              <a:gd name="connsiteX27" fmla="*/ 3056690 w 5911187"/>
              <a:gd name="connsiteY27" fmla="*/ 3471857 h 3471857"/>
              <a:gd name="connsiteX28" fmla="*/ 3072737 w 5911187"/>
              <a:gd name="connsiteY28" fmla="*/ 2150730 h 3471857"/>
              <a:gd name="connsiteX29" fmla="*/ 1888851 w 5911187"/>
              <a:gd name="connsiteY29" fmla="*/ 2128671 h 3471857"/>
              <a:gd name="connsiteX30" fmla="*/ 1955319 w 5911187"/>
              <a:gd name="connsiteY30" fmla="*/ 3356963 h 3471857"/>
              <a:gd name="connsiteX31" fmla="*/ 931038 w 5911187"/>
              <a:gd name="connsiteY31" fmla="*/ 3371563 h 3471857"/>
              <a:gd name="connsiteX32" fmla="*/ 103940 w 5911187"/>
              <a:gd name="connsiteY32" fmla="*/ 3309932 h 3471857"/>
              <a:gd name="connsiteX33" fmla="*/ 157874 w 5911187"/>
              <a:gd name="connsiteY33" fmla="*/ 2131915 h 3471857"/>
              <a:gd name="connsiteX34" fmla="*/ 2033696 w 5911187"/>
              <a:gd name="connsiteY34" fmla="*/ 2143654 h 3471857"/>
              <a:gd name="connsiteX35" fmla="*/ 4881399 w 5911187"/>
              <a:gd name="connsiteY35" fmla="*/ 2130591 h 3471857"/>
              <a:gd name="connsiteX36" fmla="*/ 4821228 w 5911187"/>
              <a:gd name="connsiteY36" fmla="*/ 1251581 h 3471857"/>
              <a:gd name="connsiteX37" fmla="*/ 3039652 w 5911187"/>
              <a:gd name="connsiteY37" fmla="*/ 1290274 h 3471857"/>
              <a:gd name="connsiteX38" fmla="*/ 1053981 w 5911187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18784 w 5868805"/>
              <a:gd name="connsiteY32" fmla="*/ 3367082 h 3471857"/>
              <a:gd name="connsiteX33" fmla="*/ 61558 w 5868805"/>
              <a:gd name="connsiteY33" fmla="*/ 3309932 h 3471857"/>
              <a:gd name="connsiteX34" fmla="*/ 115492 w 5868805"/>
              <a:gd name="connsiteY34" fmla="*/ 2131915 h 3471857"/>
              <a:gd name="connsiteX35" fmla="*/ 1991314 w 5868805"/>
              <a:gd name="connsiteY35" fmla="*/ 2143654 h 3471857"/>
              <a:gd name="connsiteX36" fmla="*/ 4839017 w 5868805"/>
              <a:gd name="connsiteY36" fmla="*/ 2130591 h 3471857"/>
              <a:gd name="connsiteX37" fmla="*/ 4778846 w 5868805"/>
              <a:gd name="connsiteY37" fmla="*/ 1251581 h 3471857"/>
              <a:gd name="connsiteX38" fmla="*/ 2997270 w 5868805"/>
              <a:gd name="connsiteY38" fmla="*/ 1290274 h 3471857"/>
              <a:gd name="connsiteX39" fmla="*/ 1011599 w 5868805"/>
              <a:gd name="connsiteY39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335755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215740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888656 w 5868805"/>
              <a:gd name="connsiteY32" fmla="*/ 3371563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881786 w 5868805"/>
              <a:gd name="connsiteY4" fmla="*/ 1320430 h 3494400"/>
              <a:gd name="connsiteX5" fmla="*/ 3035370 w 5868805"/>
              <a:gd name="connsiteY5" fmla="*/ 13128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997270 w 5868805"/>
              <a:gd name="connsiteY40" fmla="*/ 1312817 h 3494400"/>
              <a:gd name="connsiteX41" fmla="*/ 33699 w 5868805"/>
              <a:gd name="connsiteY41" fmla="*/ 1279011 h 3494400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005486 w 5868805"/>
              <a:gd name="connsiteY4" fmla="*/ 1272805 h 3494400"/>
              <a:gd name="connsiteX5" fmla="*/ 3035370 w 5868805"/>
              <a:gd name="connsiteY5" fmla="*/ 13128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997270 w 5868805"/>
              <a:gd name="connsiteY40" fmla="*/ 1312817 h 3494400"/>
              <a:gd name="connsiteX41" fmla="*/ 33699 w 5868805"/>
              <a:gd name="connsiteY41" fmla="*/ 1279011 h 3494400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005486 w 5868805"/>
              <a:gd name="connsiteY4" fmla="*/ 1272805 h 3494400"/>
              <a:gd name="connsiteX5" fmla="*/ 3035370 w 5868805"/>
              <a:gd name="connsiteY5" fmla="*/ 13128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016195 w 5868805"/>
              <a:gd name="connsiteY40" fmla="*/ 1265192 h 3494400"/>
              <a:gd name="connsiteX41" fmla="*/ 33699 w 5868805"/>
              <a:gd name="connsiteY41" fmla="*/ 1279011 h 3494400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005486 w 5868805"/>
              <a:gd name="connsiteY4" fmla="*/ 1272805 h 3494400"/>
              <a:gd name="connsiteX5" fmla="*/ 2035245 w 5868805"/>
              <a:gd name="connsiteY5" fmla="*/ 12747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016195 w 5868805"/>
              <a:gd name="connsiteY40" fmla="*/ 1265192 h 3494400"/>
              <a:gd name="connsiteX41" fmla="*/ 33699 w 5868805"/>
              <a:gd name="connsiteY41" fmla="*/ 1279011 h 3494400"/>
              <a:gd name="connsiteX0" fmla="*/ 23177 w 5868805"/>
              <a:gd name="connsiteY0" fmla="*/ 1283483 h 3510846"/>
              <a:gd name="connsiteX1" fmla="*/ 48214 w 5868805"/>
              <a:gd name="connsiteY1" fmla="*/ 67912 h 3510846"/>
              <a:gd name="connsiteX2" fmla="*/ 859199 w 5868805"/>
              <a:gd name="connsiteY2" fmla="*/ 104923 h 3510846"/>
              <a:gd name="connsiteX3" fmla="*/ 872262 w 5868805"/>
              <a:gd name="connsiteY3" fmla="*/ 1297272 h 3510846"/>
              <a:gd name="connsiteX4" fmla="*/ 2005486 w 5868805"/>
              <a:gd name="connsiteY4" fmla="*/ 1289251 h 3510846"/>
              <a:gd name="connsiteX5" fmla="*/ 2035245 w 5868805"/>
              <a:gd name="connsiteY5" fmla="*/ 1291163 h 3510846"/>
              <a:gd name="connsiteX6" fmla="*/ 2000320 w 5868805"/>
              <a:gd name="connsiteY6" fmla="*/ 68788 h 3510846"/>
              <a:gd name="connsiteX7" fmla="*/ 2854395 w 5868805"/>
              <a:gd name="connsiteY7" fmla="*/ 40213 h 3510846"/>
              <a:gd name="connsiteX8" fmla="*/ 3835470 w 5868805"/>
              <a:gd name="connsiteY8" fmla="*/ 148163 h 3510846"/>
              <a:gd name="connsiteX9" fmla="*/ 3822770 w 5868805"/>
              <a:gd name="connsiteY9" fmla="*/ 1303863 h 3510846"/>
              <a:gd name="connsiteX10" fmla="*/ 4110122 w 5868805"/>
              <a:gd name="connsiteY10" fmla="*/ 1292427 h 3510846"/>
              <a:gd name="connsiteX11" fmla="*/ 4086665 w 5868805"/>
              <a:gd name="connsiteY11" fmla="*/ 91497 h 3510846"/>
              <a:gd name="connsiteX12" fmla="*/ 4089470 w 5868805"/>
              <a:gd name="connsiteY12" fmla="*/ 71963 h 3510846"/>
              <a:gd name="connsiteX13" fmla="*/ 4818077 w 5868805"/>
              <a:gd name="connsiteY13" fmla="*/ 90003 h 3510846"/>
              <a:gd name="connsiteX14" fmla="*/ 4803883 w 5868805"/>
              <a:gd name="connsiteY14" fmla="*/ 1290548 h 3510846"/>
              <a:gd name="connsiteX15" fmla="*/ 4825953 w 5868805"/>
              <a:gd name="connsiteY15" fmla="*/ 2221832 h 3510846"/>
              <a:gd name="connsiteX16" fmla="*/ 5081233 w 5868805"/>
              <a:gd name="connsiteY16" fmla="*/ 1272471 h 3510846"/>
              <a:gd name="connsiteX17" fmla="*/ 5090758 w 5868805"/>
              <a:gd name="connsiteY17" fmla="*/ 91371 h 3510846"/>
              <a:gd name="connsiteX18" fmla="*/ 5868805 w 5868805"/>
              <a:gd name="connsiteY18" fmla="*/ 137217 h 3510846"/>
              <a:gd name="connsiteX19" fmla="*/ 5819819 w 5868805"/>
              <a:gd name="connsiteY19" fmla="*/ 1229327 h 3510846"/>
              <a:gd name="connsiteX20" fmla="*/ 5100283 w 5868805"/>
              <a:gd name="connsiteY20" fmla="*/ 1272471 h 3510846"/>
              <a:gd name="connsiteX21" fmla="*/ 4839017 w 5868805"/>
              <a:gd name="connsiteY21" fmla="*/ 2156517 h 3510846"/>
              <a:gd name="connsiteX22" fmla="*/ 4878205 w 5868805"/>
              <a:gd name="connsiteY22" fmla="*/ 3410552 h 3510846"/>
              <a:gd name="connsiteX23" fmla="*/ 4086269 w 5868805"/>
              <a:gd name="connsiteY23" fmla="*/ 3433139 h 3510846"/>
              <a:gd name="connsiteX24" fmla="*/ 4055245 w 5868805"/>
              <a:gd name="connsiteY24" fmla="*/ 2169580 h 3510846"/>
              <a:gd name="connsiteX25" fmla="*/ 3820114 w 5868805"/>
              <a:gd name="connsiteY25" fmla="*/ 2208769 h 3510846"/>
              <a:gd name="connsiteX26" fmla="*/ 3785833 w 5868805"/>
              <a:gd name="connsiteY26" fmla="*/ 3482271 h 3510846"/>
              <a:gd name="connsiteX27" fmla="*/ 3014308 w 5868805"/>
              <a:gd name="connsiteY27" fmla="*/ 3510846 h 3510846"/>
              <a:gd name="connsiteX28" fmla="*/ 3030355 w 5868805"/>
              <a:gd name="connsiteY28" fmla="*/ 2189719 h 3510846"/>
              <a:gd name="connsiteX29" fmla="*/ 1846469 w 5868805"/>
              <a:gd name="connsiteY29" fmla="*/ 2167660 h 3510846"/>
              <a:gd name="connsiteX30" fmla="*/ 1912937 w 5868805"/>
              <a:gd name="connsiteY30" fmla="*/ 3395952 h 3510846"/>
              <a:gd name="connsiteX31" fmla="*/ 1004534 w 5868805"/>
              <a:gd name="connsiteY31" fmla="*/ 3406071 h 3510846"/>
              <a:gd name="connsiteX32" fmla="*/ 983906 w 5868805"/>
              <a:gd name="connsiteY32" fmla="*/ 2181827 h 3510846"/>
              <a:gd name="connsiteX33" fmla="*/ 794984 w 5868805"/>
              <a:gd name="connsiteY33" fmla="*/ 2196396 h 3510846"/>
              <a:gd name="connsiteX34" fmla="*/ 718784 w 5868805"/>
              <a:gd name="connsiteY34" fmla="*/ 3406071 h 3510846"/>
              <a:gd name="connsiteX35" fmla="*/ 61558 w 5868805"/>
              <a:gd name="connsiteY35" fmla="*/ 3348921 h 3510846"/>
              <a:gd name="connsiteX36" fmla="*/ 115492 w 5868805"/>
              <a:gd name="connsiteY36" fmla="*/ 2170904 h 3510846"/>
              <a:gd name="connsiteX37" fmla="*/ 1991314 w 5868805"/>
              <a:gd name="connsiteY37" fmla="*/ 2182643 h 3510846"/>
              <a:gd name="connsiteX38" fmla="*/ 4839017 w 5868805"/>
              <a:gd name="connsiteY38" fmla="*/ 2169580 h 3510846"/>
              <a:gd name="connsiteX39" fmla="*/ 4778846 w 5868805"/>
              <a:gd name="connsiteY39" fmla="*/ 1290570 h 3510846"/>
              <a:gd name="connsiteX40" fmla="*/ 2016195 w 5868805"/>
              <a:gd name="connsiteY40" fmla="*/ 1281638 h 3510846"/>
              <a:gd name="connsiteX41" fmla="*/ 33699 w 5868805"/>
              <a:gd name="connsiteY41" fmla="*/ 1295457 h 3510846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086665 w 5868805"/>
              <a:gd name="connsiteY11" fmla="*/ 165154 h 3584503"/>
              <a:gd name="connsiteX12" fmla="*/ 4089470 w 5868805"/>
              <a:gd name="connsiteY12" fmla="*/ 145620 h 3584503"/>
              <a:gd name="connsiteX13" fmla="*/ 4818077 w 5868805"/>
              <a:gd name="connsiteY13" fmla="*/ 163660 h 3584503"/>
              <a:gd name="connsiteX14" fmla="*/ 4803883 w 5868805"/>
              <a:gd name="connsiteY14" fmla="*/ 1364205 h 3584503"/>
              <a:gd name="connsiteX15" fmla="*/ 4825953 w 5868805"/>
              <a:gd name="connsiteY15" fmla="*/ 2295489 h 3584503"/>
              <a:gd name="connsiteX16" fmla="*/ 5081233 w 5868805"/>
              <a:gd name="connsiteY16" fmla="*/ 1346128 h 3584503"/>
              <a:gd name="connsiteX17" fmla="*/ 5090758 w 5868805"/>
              <a:gd name="connsiteY17" fmla="*/ 165028 h 3584503"/>
              <a:gd name="connsiteX18" fmla="*/ 5868805 w 5868805"/>
              <a:gd name="connsiteY18" fmla="*/ 210874 h 3584503"/>
              <a:gd name="connsiteX19" fmla="*/ 5819819 w 5868805"/>
              <a:gd name="connsiteY19" fmla="*/ 1302984 h 3584503"/>
              <a:gd name="connsiteX20" fmla="*/ 5100283 w 5868805"/>
              <a:gd name="connsiteY20" fmla="*/ 1346128 h 3584503"/>
              <a:gd name="connsiteX21" fmla="*/ 4839017 w 5868805"/>
              <a:gd name="connsiteY21" fmla="*/ 2230174 h 3584503"/>
              <a:gd name="connsiteX22" fmla="*/ 4878205 w 5868805"/>
              <a:gd name="connsiteY22" fmla="*/ 3484209 h 3584503"/>
              <a:gd name="connsiteX23" fmla="*/ 4086269 w 5868805"/>
              <a:gd name="connsiteY23" fmla="*/ 3506796 h 3584503"/>
              <a:gd name="connsiteX24" fmla="*/ 4055245 w 5868805"/>
              <a:gd name="connsiteY24" fmla="*/ 2243237 h 3584503"/>
              <a:gd name="connsiteX25" fmla="*/ 3820114 w 5868805"/>
              <a:gd name="connsiteY25" fmla="*/ 2282426 h 3584503"/>
              <a:gd name="connsiteX26" fmla="*/ 3785833 w 5868805"/>
              <a:gd name="connsiteY26" fmla="*/ 3555928 h 3584503"/>
              <a:gd name="connsiteX27" fmla="*/ 3014308 w 5868805"/>
              <a:gd name="connsiteY27" fmla="*/ 3584503 h 3584503"/>
              <a:gd name="connsiteX28" fmla="*/ 3030355 w 5868805"/>
              <a:gd name="connsiteY28" fmla="*/ 2263376 h 3584503"/>
              <a:gd name="connsiteX29" fmla="*/ 1846469 w 5868805"/>
              <a:gd name="connsiteY29" fmla="*/ 2241317 h 3584503"/>
              <a:gd name="connsiteX30" fmla="*/ 1912937 w 5868805"/>
              <a:gd name="connsiteY30" fmla="*/ 3469609 h 3584503"/>
              <a:gd name="connsiteX31" fmla="*/ 1004534 w 5868805"/>
              <a:gd name="connsiteY31" fmla="*/ 3479728 h 3584503"/>
              <a:gd name="connsiteX32" fmla="*/ 983906 w 5868805"/>
              <a:gd name="connsiteY32" fmla="*/ 2255484 h 3584503"/>
              <a:gd name="connsiteX33" fmla="*/ 794984 w 5868805"/>
              <a:gd name="connsiteY33" fmla="*/ 2270053 h 3584503"/>
              <a:gd name="connsiteX34" fmla="*/ 718784 w 5868805"/>
              <a:gd name="connsiteY34" fmla="*/ 3479728 h 3584503"/>
              <a:gd name="connsiteX35" fmla="*/ 61558 w 5868805"/>
              <a:gd name="connsiteY35" fmla="*/ 3422578 h 3584503"/>
              <a:gd name="connsiteX36" fmla="*/ 115492 w 5868805"/>
              <a:gd name="connsiteY36" fmla="*/ 2244561 h 3584503"/>
              <a:gd name="connsiteX37" fmla="*/ 1991314 w 5868805"/>
              <a:gd name="connsiteY37" fmla="*/ 2256300 h 3584503"/>
              <a:gd name="connsiteX38" fmla="*/ 4839017 w 5868805"/>
              <a:gd name="connsiteY38" fmla="*/ 2243237 h 3584503"/>
              <a:gd name="connsiteX39" fmla="*/ 4778846 w 5868805"/>
              <a:gd name="connsiteY39" fmla="*/ 1364227 h 3584503"/>
              <a:gd name="connsiteX40" fmla="*/ 2016195 w 5868805"/>
              <a:gd name="connsiteY40" fmla="*/ 1355295 h 3584503"/>
              <a:gd name="connsiteX41" fmla="*/ 33699 w 5868805"/>
              <a:gd name="connsiteY41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086665 w 5868805"/>
              <a:gd name="connsiteY11" fmla="*/ 165154 h 3584503"/>
              <a:gd name="connsiteX12" fmla="*/ 4818077 w 5868805"/>
              <a:gd name="connsiteY12" fmla="*/ 163660 h 3584503"/>
              <a:gd name="connsiteX13" fmla="*/ 4803883 w 5868805"/>
              <a:gd name="connsiteY13" fmla="*/ 1364205 h 3584503"/>
              <a:gd name="connsiteX14" fmla="*/ 4825953 w 5868805"/>
              <a:gd name="connsiteY14" fmla="*/ 2295489 h 3584503"/>
              <a:gd name="connsiteX15" fmla="*/ 5081233 w 5868805"/>
              <a:gd name="connsiteY15" fmla="*/ 1346128 h 3584503"/>
              <a:gd name="connsiteX16" fmla="*/ 5090758 w 5868805"/>
              <a:gd name="connsiteY16" fmla="*/ 165028 h 3584503"/>
              <a:gd name="connsiteX17" fmla="*/ 5868805 w 5868805"/>
              <a:gd name="connsiteY17" fmla="*/ 210874 h 3584503"/>
              <a:gd name="connsiteX18" fmla="*/ 5819819 w 5868805"/>
              <a:gd name="connsiteY18" fmla="*/ 1302984 h 3584503"/>
              <a:gd name="connsiteX19" fmla="*/ 5100283 w 5868805"/>
              <a:gd name="connsiteY19" fmla="*/ 1346128 h 3584503"/>
              <a:gd name="connsiteX20" fmla="*/ 4839017 w 5868805"/>
              <a:gd name="connsiteY20" fmla="*/ 2230174 h 3584503"/>
              <a:gd name="connsiteX21" fmla="*/ 4878205 w 5868805"/>
              <a:gd name="connsiteY21" fmla="*/ 3484209 h 3584503"/>
              <a:gd name="connsiteX22" fmla="*/ 4086269 w 5868805"/>
              <a:gd name="connsiteY22" fmla="*/ 3506796 h 3584503"/>
              <a:gd name="connsiteX23" fmla="*/ 4055245 w 5868805"/>
              <a:gd name="connsiteY23" fmla="*/ 2243237 h 3584503"/>
              <a:gd name="connsiteX24" fmla="*/ 3820114 w 5868805"/>
              <a:gd name="connsiteY24" fmla="*/ 2282426 h 3584503"/>
              <a:gd name="connsiteX25" fmla="*/ 3785833 w 5868805"/>
              <a:gd name="connsiteY25" fmla="*/ 3555928 h 3584503"/>
              <a:gd name="connsiteX26" fmla="*/ 3014308 w 5868805"/>
              <a:gd name="connsiteY26" fmla="*/ 3584503 h 3584503"/>
              <a:gd name="connsiteX27" fmla="*/ 3030355 w 5868805"/>
              <a:gd name="connsiteY27" fmla="*/ 2263376 h 3584503"/>
              <a:gd name="connsiteX28" fmla="*/ 1846469 w 5868805"/>
              <a:gd name="connsiteY28" fmla="*/ 2241317 h 3584503"/>
              <a:gd name="connsiteX29" fmla="*/ 1912937 w 5868805"/>
              <a:gd name="connsiteY29" fmla="*/ 3469609 h 3584503"/>
              <a:gd name="connsiteX30" fmla="*/ 1004534 w 5868805"/>
              <a:gd name="connsiteY30" fmla="*/ 3479728 h 3584503"/>
              <a:gd name="connsiteX31" fmla="*/ 983906 w 5868805"/>
              <a:gd name="connsiteY31" fmla="*/ 2255484 h 3584503"/>
              <a:gd name="connsiteX32" fmla="*/ 794984 w 5868805"/>
              <a:gd name="connsiteY32" fmla="*/ 2270053 h 3584503"/>
              <a:gd name="connsiteX33" fmla="*/ 718784 w 5868805"/>
              <a:gd name="connsiteY33" fmla="*/ 3479728 h 3584503"/>
              <a:gd name="connsiteX34" fmla="*/ 61558 w 5868805"/>
              <a:gd name="connsiteY34" fmla="*/ 3422578 h 3584503"/>
              <a:gd name="connsiteX35" fmla="*/ 115492 w 5868805"/>
              <a:gd name="connsiteY35" fmla="*/ 2244561 h 3584503"/>
              <a:gd name="connsiteX36" fmla="*/ 1991314 w 5868805"/>
              <a:gd name="connsiteY36" fmla="*/ 2256300 h 3584503"/>
              <a:gd name="connsiteX37" fmla="*/ 4839017 w 5868805"/>
              <a:gd name="connsiteY37" fmla="*/ 2243237 h 3584503"/>
              <a:gd name="connsiteX38" fmla="*/ 4778846 w 5868805"/>
              <a:gd name="connsiteY38" fmla="*/ 1364227 h 3584503"/>
              <a:gd name="connsiteX39" fmla="*/ 2016195 w 5868805"/>
              <a:gd name="connsiteY39" fmla="*/ 1355295 h 3584503"/>
              <a:gd name="connsiteX40" fmla="*/ 33699 w 5868805"/>
              <a:gd name="connsiteY40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18077 w 5868805"/>
              <a:gd name="connsiteY11" fmla="*/ 163660 h 3584503"/>
              <a:gd name="connsiteX12" fmla="*/ 4803883 w 5868805"/>
              <a:gd name="connsiteY12" fmla="*/ 1364205 h 3584503"/>
              <a:gd name="connsiteX13" fmla="*/ 4825953 w 5868805"/>
              <a:gd name="connsiteY13" fmla="*/ 2295489 h 3584503"/>
              <a:gd name="connsiteX14" fmla="*/ 5081233 w 5868805"/>
              <a:gd name="connsiteY14" fmla="*/ 1346128 h 3584503"/>
              <a:gd name="connsiteX15" fmla="*/ 5090758 w 5868805"/>
              <a:gd name="connsiteY15" fmla="*/ 165028 h 3584503"/>
              <a:gd name="connsiteX16" fmla="*/ 5868805 w 5868805"/>
              <a:gd name="connsiteY16" fmla="*/ 210874 h 3584503"/>
              <a:gd name="connsiteX17" fmla="*/ 5819819 w 5868805"/>
              <a:gd name="connsiteY17" fmla="*/ 1302984 h 3584503"/>
              <a:gd name="connsiteX18" fmla="*/ 5100283 w 5868805"/>
              <a:gd name="connsiteY18" fmla="*/ 1346128 h 3584503"/>
              <a:gd name="connsiteX19" fmla="*/ 4839017 w 5868805"/>
              <a:gd name="connsiteY19" fmla="*/ 2230174 h 3584503"/>
              <a:gd name="connsiteX20" fmla="*/ 4878205 w 5868805"/>
              <a:gd name="connsiteY20" fmla="*/ 3484209 h 3584503"/>
              <a:gd name="connsiteX21" fmla="*/ 4086269 w 5868805"/>
              <a:gd name="connsiteY21" fmla="*/ 3506796 h 3584503"/>
              <a:gd name="connsiteX22" fmla="*/ 4055245 w 5868805"/>
              <a:gd name="connsiteY22" fmla="*/ 2243237 h 3584503"/>
              <a:gd name="connsiteX23" fmla="*/ 3820114 w 5868805"/>
              <a:gd name="connsiteY23" fmla="*/ 2282426 h 3584503"/>
              <a:gd name="connsiteX24" fmla="*/ 3785833 w 5868805"/>
              <a:gd name="connsiteY24" fmla="*/ 3555928 h 3584503"/>
              <a:gd name="connsiteX25" fmla="*/ 3014308 w 5868805"/>
              <a:gd name="connsiteY25" fmla="*/ 3584503 h 3584503"/>
              <a:gd name="connsiteX26" fmla="*/ 3030355 w 5868805"/>
              <a:gd name="connsiteY26" fmla="*/ 2263376 h 3584503"/>
              <a:gd name="connsiteX27" fmla="*/ 1846469 w 5868805"/>
              <a:gd name="connsiteY27" fmla="*/ 2241317 h 3584503"/>
              <a:gd name="connsiteX28" fmla="*/ 1912937 w 5868805"/>
              <a:gd name="connsiteY28" fmla="*/ 3469609 h 3584503"/>
              <a:gd name="connsiteX29" fmla="*/ 1004534 w 5868805"/>
              <a:gd name="connsiteY29" fmla="*/ 3479728 h 3584503"/>
              <a:gd name="connsiteX30" fmla="*/ 983906 w 5868805"/>
              <a:gd name="connsiteY30" fmla="*/ 2255484 h 3584503"/>
              <a:gd name="connsiteX31" fmla="*/ 794984 w 5868805"/>
              <a:gd name="connsiteY31" fmla="*/ 2270053 h 3584503"/>
              <a:gd name="connsiteX32" fmla="*/ 718784 w 5868805"/>
              <a:gd name="connsiteY32" fmla="*/ 3479728 h 3584503"/>
              <a:gd name="connsiteX33" fmla="*/ 61558 w 5868805"/>
              <a:gd name="connsiteY33" fmla="*/ 3422578 h 3584503"/>
              <a:gd name="connsiteX34" fmla="*/ 115492 w 5868805"/>
              <a:gd name="connsiteY34" fmla="*/ 2244561 h 3584503"/>
              <a:gd name="connsiteX35" fmla="*/ 1991314 w 5868805"/>
              <a:gd name="connsiteY35" fmla="*/ 2256300 h 3584503"/>
              <a:gd name="connsiteX36" fmla="*/ 4839017 w 5868805"/>
              <a:gd name="connsiteY36" fmla="*/ 2243237 h 3584503"/>
              <a:gd name="connsiteX37" fmla="*/ 4778846 w 5868805"/>
              <a:gd name="connsiteY37" fmla="*/ 1364227 h 3584503"/>
              <a:gd name="connsiteX38" fmla="*/ 2016195 w 5868805"/>
              <a:gd name="connsiteY38" fmla="*/ 1355295 h 3584503"/>
              <a:gd name="connsiteX39" fmla="*/ 33699 w 5868805"/>
              <a:gd name="connsiteY39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25953 w 5868805"/>
              <a:gd name="connsiteY12" fmla="*/ 229548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4839017 w 5868805"/>
              <a:gd name="connsiteY35" fmla="*/ 224323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25953 w 5868805"/>
              <a:gd name="connsiteY12" fmla="*/ 229548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4839017 w 5868805"/>
              <a:gd name="connsiteY35" fmla="*/ 224323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4839017 w 5868805"/>
              <a:gd name="connsiteY35" fmla="*/ 224323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820092 w 5868805"/>
              <a:gd name="connsiteY35" fmla="*/ 222418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820092 w 5868805"/>
              <a:gd name="connsiteY35" fmla="*/ 2224187 h 3584503"/>
              <a:gd name="connsiteX36" fmla="*/ 4847677 w 5868805"/>
              <a:gd name="connsiteY36" fmla="*/ 2134944 h 3584503"/>
              <a:gd name="connsiteX37" fmla="*/ 4778846 w 5868805"/>
              <a:gd name="connsiteY37" fmla="*/ 1364227 h 3584503"/>
              <a:gd name="connsiteX38" fmla="*/ 2016195 w 5868805"/>
              <a:gd name="connsiteY38" fmla="*/ 1355295 h 3584503"/>
              <a:gd name="connsiteX39" fmla="*/ 33699 w 5868805"/>
              <a:gd name="connsiteY39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552527 w 5868805"/>
              <a:gd name="connsiteY35" fmla="*/ 2239719 h 3584503"/>
              <a:gd name="connsiteX36" fmla="*/ 5820092 w 5868805"/>
              <a:gd name="connsiteY36" fmla="*/ 2224187 h 3584503"/>
              <a:gd name="connsiteX37" fmla="*/ 4847677 w 5868805"/>
              <a:gd name="connsiteY37" fmla="*/ 2134944 h 3584503"/>
              <a:gd name="connsiteX38" fmla="*/ 4778846 w 5868805"/>
              <a:gd name="connsiteY38" fmla="*/ 1364227 h 3584503"/>
              <a:gd name="connsiteX39" fmla="*/ 2016195 w 5868805"/>
              <a:gd name="connsiteY39" fmla="*/ 1355295 h 3584503"/>
              <a:gd name="connsiteX40" fmla="*/ 33699 w 5868805"/>
              <a:gd name="connsiteY40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857327 w 5868805"/>
              <a:gd name="connsiteY35" fmla="*/ 3535119 h 3584503"/>
              <a:gd name="connsiteX36" fmla="*/ 5820092 w 5868805"/>
              <a:gd name="connsiteY36" fmla="*/ 2224187 h 3584503"/>
              <a:gd name="connsiteX37" fmla="*/ 4847677 w 5868805"/>
              <a:gd name="connsiteY37" fmla="*/ 2134944 h 3584503"/>
              <a:gd name="connsiteX38" fmla="*/ 4778846 w 5868805"/>
              <a:gd name="connsiteY38" fmla="*/ 1364227 h 3584503"/>
              <a:gd name="connsiteX39" fmla="*/ 2016195 w 5868805"/>
              <a:gd name="connsiteY39" fmla="*/ 1355295 h 3584503"/>
              <a:gd name="connsiteX40" fmla="*/ 33699 w 5868805"/>
              <a:gd name="connsiteY40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381077 w 5868805"/>
              <a:gd name="connsiteY35" fmla="*/ 3354144 h 3584503"/>
              <a:gd name="connsiteX36" fmla="*/ 5857327 w 5868805"/>
              <a:gd name="connsiteY36" fmla="*/ 3535119 h 3584503"/>
              <a:gd name="connsiteX37" fmla="*/ 5820092 w 5868805"/>
              <a:gd name="connsiteY37" fmla="*/ 2224187 h 3584503"/>
              <a:gd name="connsiteX38" fmla="*/ 4847677 w 5868805"/>
              <a:gd name="connsiteY38" fmla="*/ 2134944 h 3584503"/>
              <a:gd name="connsiteX39" fmla="*/ 4778846 w 5868805"/>
              <a:gd name="connsiteY39" fmla="*/ 1364227 h 3584503"/>
              <a:gd name="connsiteX40" fmla="*/ 2016195 w 5868805"/>
              <a:gd name="connsiteY40" fmla="*/ 1355295 h 3584503"/>
              <a:gd name="connsiteX41" fmla="*/ 33699 w 5868805"/>
              <a:gd name="connsiteY41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171527 w 5868805"/>
              <a:gd name="connsiteY35" fmla="*/ 3306519 h 3584503"/>
              <a:gd name="connsiteX36" fmla="*/ 5381077 w 5868805"/>
              <a:gd name="connsiteY36" fmla="*/ 3354144 h 3584503"/>
              <a:gd name="connsiteX37" fmla="*/ 5857327 w 5868805"/>
              <a:gd name="connsiteY37" fmla="*/ 353511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381077 w 5868805"/>
              <a:gd name="connsiteY36" fmla="*/ 3354144 h 3584503"/>
              <a:gd name="connsiteX37" fmla="*/ 5857327 w 5868805"/>
              <a:gd name="connsiteY37" fmla="*/ 353511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57327 w 5868805"/>
              <a:gd name="connsiteY37" fmla="*/ 353511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2090384 w 5868805"/>
              <a:gd name="connsiteY28" fmla="*/ 3584503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2090384 w 5868805"/>
              <a:gd name="connsiteY28" fmla="*/ 3584503 h 3584503"/>
              <a:gd name="connsiteX29" fmla="*/ 2050706 w 5868805"/>
              <a:gd name="connsiteY29" fmla="*/ 2245959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2090384 w 5868805"/>
              <a:gd name="connsiteY28" fmla="*/ 3584503 h 3584503"/>
              <a:gd name="connsiteX29" fmla="*/ 2050706 w 5868805"/>
              <a:gd name="connsiteY29" fmla="*/ 2245959 h 3584503"/>
              <a:gd name="connsiteX30" fmla="*/ 1880834 w 5868805"/>
              <a:gd name="connsiteY30" fmla="*/ 225100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0 w 5845628"/>
              <a:gd name="connsiteY0" fmla="*/ 1357140 h 3584503"/>
              <a:gd name="connsiteX1" fmla="*/ 25037 w 5845628"/>
              <a:gd name="connsiteY1" fmla="*/ 141569 h 3584503"/>
              <a:gd name="connsiteX2" fmla="*/ 836022 w 5845628"/>
              <a:gd name="connsiteY2" fmla="*/ 178580 h 3584503"/>
              <a:gd name="connsiteX3" fmla="*/ 849085 w 5845628"/>
              <a:gd name="connsiteY3" fmla="*/ 1370929 h 3584503"/>
              <a:gd name="connsiteX4" fmla="*/ 1982309 w 5845628"/>
              <a:gd name="connsiteY4" fmla="*/ 1362908 h 3584503"/>
              <a:gd name="connsiteX5" fmla="*/ 2012068 w 5845628"/>
              <a:gd name="connsiteY5" fmla="*/ 1364820 h 3584503"/>
              <a:gd name="connsiteX6" fmla="*/ 1977143 w 5845628"/>
              <a:gd name="connsiteY6" fmla="*/ 142445 h 3584503"/>
              <a:gd name="connsiteX7" fmla="*/ 2831218 w 5845628"/>
              <a:gd name="connsiteY7" fmla="*/ 113870 h 3584503"/>
              <a:gd name="connsiteX8" fmla="*/ 2878843 w 5845628"/>
              <a:gd name="connsiteY8" fmla="*/ 1355295 h 3584503"/>
              <a:gd name="connsiteX9" fmla="*/ 3799593 w 5845628"/>
              <a:gd name="connsiteY9" fmla="*/ 1377520 h 3584503"/>
              <a:gd name="connsiteX10" fmla="*/ 4086945 w 5845628"/>
              <a:gd name="connsiteY10" fmla="*/ 1366084 h 3584503"/>
              <a:gd name="connsiteX11" fmla="*/ 4780706 w 5845628"/>
              <a:gd name="connsiteY11" fmla="*/ 1364205 h 3584503"/>
              <a:gd name="connsiteX12" fmla="*/ 4821826 w 5845628"/>
              <a:gd name="connsiteY12" fmla="*/ 2238339 h 3584503"/>
              <a:gd name="connsiteX13" fmla="*/ 5058056 w 5845628"/>
              <a:gd name="connsiteY13" fmla="*/ 1346128 h 3584503"/>
              <a:gd name="connsiteX14" fmla="*/ 5067581 w 5845628"/>
              <a:gd name="connsiteY14" fmla="*/ 165028 h 3584503"/>
              <a:gd name="connsiteX15" fmla="*/ 5845628 w 5845628"/>
              <a:gd name="connsiteY15" fmla="*/ 210874 h 3584503"/>
              <a:gd name="connsiteX16" fmla="*/ 5796642 w 5845628"/>
              <a:gd name="connsiteY16" fmla="*/ 1302984 h 3584503"/>
              <a:gd name="connsiteX17" fmla="*/ 5077106 w 5845628"/>
              <a:gd name="connsiteY17" fmla="*/ 1346128 h 3584503"/>
              <a:gd name="connsiteX18" fmla="*/ 4815840 w 5845628"/>
              <a:gd name="connsiteY18" fmla="*/ 2230174 h 3584503"/>
              <a:gd name="connsiteX19" fmla="*/ 4855028 w 5845628"/>
              <a:gd name="connsiteY19" fmla="*/ 3484209 h 3584503"/>
              <a:gd name="connsiteX20" fmla="*/ 4063092 w 5845628"/>
              <a:gd name="connsiteY20" fmla="*/ 3506796 h 3584503"/>
              <a:gd name="connsiteX21" fmla="*/ 4032068 w 5845628"/>
              <a:gd name="connsiteY21" fmla="*/ 2243237 h 3584503"/>
              <a:gd name="connsiteX22" fmla="*/ 3796937 w 5845628"/>
              <a:gd name="connsiteY22" fmla="*/ 2282426 h 3584503"/>
              <a:gd name="connsiteX23" fmla="*/ 3762656 w 5845628"/>
              <a:gd name="connsiteY23" fmla="*/ 3555928 h 3584503"/>
              <a:gd name="connsiteX24" fmla="*/ 2991131 w 5845628"/>
              <a:gd name="connsiteY24" fmla="*/ 3584503 h 3584503"/>
              <a:gd name="connsiteX25" fmla="*/ 3007178 w 5845628"/>
              <a:gd name="connsiteY25" fmla="*/ 2263376 h 3584503"/>
              <a:gd name="connsiteX26" fmla="*/ 2775792 w 5845628"/>
              <a:gd name="connsiteY26" fmla="*/ 2269892 h 3584503"/>
              <a:gd name="connsiteX27" fmla="*/ 2813685 w 5845628"/>
              <a:gd name="connsiteY27" fmla="*/ 3574384 h 3584503"/>
              <a:gd name="connsiteX28" fmla="*/ 2067207 w 5845628"/>
              <a:gd name="connsiteY28" fmla="*/ 3584503 h 3584503"/>
              <a:gd name="connsiteX29" fmla="*/ 2027529 w 5845628"/>
              <a:gd name="connsiteY29" fmla="*/ 2245959 h 3584503"/>
              <a:gd name="connsiteX30" fmla="*/ 1857657 w 5845628"/>
              <a:gd name="connsiteY30" fmla="*/ 2251003 h 3584503"/>
              <a:gd name="connsiteX31" fmla="*/ 695607 w 5845628"/>
              <a:gd name="connsiteY31" fmla="*/ 3479728 h 3584503"/>
              <a:gd name="connsiteX32" fmla="*/ 38381 w 5845628"/>
              <a:gd name="connsiteY32" fmla="*/ 3422578 h 3584503"/>
              <a:gd name="connsiteX33" fmla="*/ 1035290 w 5845628"/>
              <a:gd name="connsiteY33" fmla="*/ 2254086 h 3584503"/>
              <a:gd name="connsiteX34" fmla="*/ 1968137 w 5845628"/>
              <a:gd name="connsiteY34" fmla="*/ 2256300 h 3584503"/>
              <a:gd name="connsiteX35" fmla="*/ 5072150 w 5845628"/>
              <a:gd name="connsiteY35" fmla="*/ 2201619 h 3584503"/>
              <a:gd name="connsiteX36" fmla="*/ 5072150 w 5845628"/>
              <a:gd name="connsiteY36" fmla="*/ 3506544 h 3584503"/>
              <a:gd name="connsiteX37" fmla="*/ 5843675 w 5845628"/>
              <a:gd name="connsiteY37" fmla="*/ 3477969 h 3584503"/>
              <a:gd name="connsiteX38" fmla="*/ 5796915 w 5845628"/>
              <a:gd name="connsiteY38" fmla="*/ 2224187 h 3584503"/>
              <a:gd name="connsiteX39" fmla="*/ 4824500 w 5845628"/>
              <a:gd name="connsiteY39" fmla="*/ 2134944 h 3584503"/>
              <a:gd name="connsiteX40" fmla="*/ 4755669 w 5845628"/>
              <a:gd name="connsiteY40" fmla="*/ 1364227 h 3584503"/>
              <a:gd name="connsiteX41" fmla="*/ 1993018 w 5845628"/>
              <a:gd name="connsiteY41" fmla="*/ 1355295 h 3584503"/>
              <a:gd name="connsiteX42" fmla="*/ 10522 w 5845628"/>
              <a:gd name="connsiteY42" fmla="*/ 1369114 h 3584503"/>
              <a:gd name="connsiteX0" fmla="*/ 0 w 5845628"/>
              <a:gd name="connsiteY0" fmla="*/ 1357140 h 3603587"/>
              <a:gd name="connsiteX1" fmla="*/ 25037 w 5845628"/>
              <a:gd name="connsiteY1" fmla="*/ 141569 h 3603587"/>
              <a:gd name="connsiteX2" fmla="*/ 836022 w 5845628"/>
              <a:gd name="connsiteY2" fmla="*/ 178580 h 3603587"/>
              <a:gd name="connsiteX3" fmla="*/ 849085 w 5845628"/>
              <a:gd name="connsiteY3" fmla="*/ 1370929 h 3603587"/>
              <a:gd name="connsiteX4" fmla="*/ 1982309 w 5845628"/>
              <a:gd name="connsiteY4" fmla="*/ 1362908 h 3603587"/>
              <a:gd name="connsiteX5" fmla="*/ 2012068 w 5845628"/>
              <a:gd name="connsiteY5" fmla="*/ 1364820 h 3603587"/>
              <a:gd name="connsiteX6" fmla="*/ 1977143 w 5845628"/>
              <a:gd name="connsiteY6" fmla="*/ 142445 h 3603587"/>
              <a:gd name="connsiteX7" fmla="*/ 2831218 w 5845628"/>
              <a:gd name="connsiteY7" fmla="*/ 113870 h 3603587"/>
              <a:gd name="connsiteX8" fmla="*/ 2878843 w 5845628"/>
              <a:gd name="connsiteY8" fmla="*/ 1355295 h 3603587"/>
              <a:gd name="connsiteX9" fmla="*/ 3799593 w 5845628"/>
              <a:gd name="connsiteY9" fmla="*/ 1377520 h 3603587"/>
              <a:gd name="connsiteX10" fmla="*/ 4086945 w 5845628"/>
              <a:gd name="connsiteY10" fmla="*/ 1366084 h 3603587"/>
              <a:gd name="connsiteX11" fmla="*/ 4780706 w 5845628"/>
              <a:gd name="connsiteY11" fmla="*/ 1364205 h 3603587"/>
              <a:gd name="connsiteX12" fmla="*/ 4821826 w 5845628"/>
              <a:gd name="connsiteY12" fmla="*/ 2238339 h 3603587"/>
              <a:gd name="connsiteX13" fmla="*/ 5058056 w 5845628"/>
              <a:gd name="connsiteY13" fmla="*/ 1346128 h 3603587"/>
              <a:gd name="connsiteX14" fmla="*/ 5067581 w 5845628"/>
              <a:gd name="connsiteY14" fmla="*/ 165028 h 3603587"/>
              <a:gd name="connsiteX15" fmla="*/ 5845628 w 5845628"/>
              <a:gd name="connsiteY15" fmla="*/ 210874 h 3603587"/>
              <a:gd name="connsiteX16" fmla="*/ 5796642 w 5845628"/>
              <a:gd name="connsiteY16" fmla="*/ 1302984 h 3603587"/>
              <a:gd name="connsiteX17" fmla="*/ 5077106 w 5845628"/>
              <a:gd name="connsiteY17" fmla="*/ 1346128 h 3603587"/>
              <a:gd name="connsiteX18" fmla="*/ 4815840 w 5845628"/>
              <a:gd name="connsiteY18" fmla="*/ 2230174 h 3603587"/>
              <a:gd name="connsiteX19" fmla="*/ 4855028 w 5845628"/>
              <a:gd name="connsiteY19" fmla="*/ 3484209 h 3603587"/>
              <a:gd name="connsiteX20" fmla="*/ 4063092 w 5845628"/>
              <a:gd name="connsiteY20" fmla="*/ 3506796 h 3603587"/>
              <a:gd name="connsiteX21" fmla="*/ 4032068 w 5845628"/>
              <a:gd name="connsiteY21" fmla="*/ 2243237 h 3603587"/>
              <a:gd name="connsiteX22" fmla="*/ 3796937 w 5845628"/>
              <a:gd name="connsiteY22" fmla="*/ 2282426 h 3603587"/>
              <a:gd name="connsiteX23" fmla="*/ 3762656 w 5845628"/>
              <a:gd name="connsiteY23" fmla="*/ 3555928 h 3603587"/>
              <a:gd name="connsiteX24" fmla="*/ 2991131 w 5845628"/>
              <a:gd name="connsiteY24" fmla="*/ 3584503 h 3603587"/>
              <a:gd name="connsiteX25" fmla="*/ 3007178 w 5845628"/>
              <a:gd name="connsiteY25" fmla="*/ 2263376 h 3603587"/>
              <a:gd name="connsiteX26" fmla="*/ 2775792 w 5845628"/>
              <a:gd name="connsiteY26" fmla="*/ 2269892 h 3603587"/>
              <a:gd name="connsiteX27" fmla="*/ 2813685 w 5845628"/>
              <a:gd name="connsiteY27" fmla="*/ 3574384 h 3603587"/>
              <a:gd name="connsiteX28" fmla="*/ 2067207 w 5845628"/>
              <a:gd name="connsiteY28" fmla="*/ 3584503 h 3603587"/>
              <a:gd name="connsiteX29" fmla="*/ 2027529 w 5845628"/>
              <a:gd name="connsiteY29" fmla="*/ 2245959 h 3603587"/>
              <a:gd name="connsiteX30" fmla="*/ 1857657 w 5845628"/>
              <a:gd name="connsiteY30" fmla="*/ 2251003 h 3603587"/>
              <a:gd name="connsiteX31" fmla="*/ 1810032 w 5845628"/>
              <a:gd name="connsiteY31" fmla="*/ 3603553 h 3603587"/>
              <a:gd name="connsiteX32" fmla="*/ 38381 w 5845628"/>
              <a:gd name="connsiteY32" fmla="*/ 3422578 h 3603587"/>
              <a:gd name="connsiteX33" fmla="*/ 1035290 w 5845628"/>
              <a:gd name="connsiteY33" fmla="*/ 2254086 h 3603587"/>
              <a:gd name="connsiteX34" fmla="*/ 1968137 w 5845628"/>
              <a:gd name="connsiteY34" fmla="*/ 2256300 h 3603587"/>
              <a:gd name="connsiteX35" fmla="*/ 5072150 w 5845628"/>
              <a:gd name="connsiteY35" fmla="*/ 2201619 h 3603587"/>
              <a:gd name="connsiteX36" fmla="*/ 5072150 w 5845628"/>
              <a:gd name="connsiteY36" fmla="*/ 3506544 h 3603587"/>
              <a:gd name="connsiteX37" fmla="*/ 5843675 w 5845628"/>
              <a:gd name="connsiteY37" fmla="*/ 3477969 h 3603587"/>
              <a:gd name="connsiteX38" fmla="*/ 5796915 w 5845628"/>
              <a:gd name="connsiteY38" fmla="*/ 2224187 h 3603587"/>
              <a:gd name="connsiteX39" fmla="*/ 4824500 w 5845628"/>
              <a:gd name="connsiteY39" fmla="*/ 2134944 h 3603587"/>
              <a:gd name="connsiteX40" fmla="*/ 4755669 w 5845628"/>
              <a:gd name="connsiteY40" fmla="*/ 1364227 h 3603587"/>
              <a:gd name="connsiteX41" fmla="*/ 1993018 w 5845628"/>
              <a:gd name="connsiteY41" fmla="*/ 1355295 h 3603587"/>
              <a:gd name="connsiteX42" fmla="*/ 10522 w 5845628"/>
              <a:gd name="connsiteY42" fmla="*/ 1369114 h 3603587"/>
              <a:gd name="connsiteX0" fmla="*/ 0 w 5845628"/>
              <a:gd name="connsiteY0" fmla="*/ 1357140 h 3686236"/>
              <a:gd name="connsiteX1" fmla="*/ 25037 w 5845628"/>
              <a:gd name="connsiteY1" fmla="*/ 141569 h 3686236"/>
              <a:gd name="connsiteX2" fmla="*/ 836022 w 5845628"/>
              <a:gd name="connsiteY2" fmla="*/ 178580 h 3686236"/>
              <a:gd name="connsiteX3" fmla="*/ 849085 w 5845628"/>
              <a:gd name="connsiteY3" fmla="*/ 1370929 h 3686236"/>
              <a:gd name="connsiteX4" fmla="*/ 1982309 w 5845628"/>
              <a:gd name="connsiteY4" fmla="*/ 1362908 h 3686236"/>
              <a:gd name="connsiteX5" fmla="*/ 2012068 w 5845628"/>
              <a:gd name="connsiteY5" fmla="*/ 1364820 h 3686236"/>
              <a:gd name="connsiteX6" fmla="*/ 1977143 w 5845628"/>
              <a:gd name="connsiteY6" fmla="*/ 142445 h 3686236"/>
              <a:gd name="connsiteX7" fmla="*/ 2831218 w 5845628"/>
              <a:gd name="connsiteY7" fmla="*/ 113870 h 3686236"/>
              <a:gd name="connsiteX8" fmla="*/ 2878843 w 5845628"/>
              <a:gd name="connsiteY8" fmla="*/ 1355295 h 3686236"/>
              <a:gd name="connsiteX9" fmla="*/ 3799593 w 5845628"/>
              <a:gd name="connsiteY9" fmla="*/ 1377520 h 3686236"/>
              <a:gd name="connsiteX10" fmla="*/ 4086945 w 5845628"/>
              <a:gd name="connsiteY10" fmla="*/ 1366084 h 3686236"/>
              <a:gd name="connsiteX11" fmla="*/ 4780706 w 5845628"/>
              <a:gd name="connsiteY11" fmla="*/ 1364205 h 3686236"/>
              <a:gd name="connsiteX12" fmla="*/ 4821826 w 5845628"/>
              <a:gd name="connsiteY12" fmla="*/ 2238339 h 3686236"/>
              <a:gd name="connsiteX13" fmla="*/ 5058056 w 5845628"/>
              <a:gd name="connsiteY13" fmla="*/ 1346128 h 3686236"/>
              <a:gd name="connsiteX14" fmla="*/ 5067581 w 5845628"/>
              <a:gd name="connsiteY14" fmla="*/ 165028 h 3686236"/>
              <a:gd name="connsiteX15" fmla="*/ 5845628 w 5845628"/>
              <a:gd name="connsiteY15" fmla="*/ 210874 h 3686236"/>
              <a:gd name="connsiteX16" fmla="*/ 5796642 w 5845628"/>
              <a:gd name="connsiteY16" fmla="*/ 1302984 h 3686236"/>
              <a:gd name="connsiteX17" fmla="*/ 5077106 w 5845628"/>
              <a:gd name="connsiteY17" fmla="*/ 1346128 h 3686236"/>
              <a:gd name="connsiteX18" fmla="*/ 4815840 w 5845628"/>
              <a:gd name="connsiteY18" fmla="*/ 2230174 h 3686236"/>
              <a:gd name="connsiteX19" fmla="*/ 4855028 w 5845628"/>
              <a:gd name="connsiteY19" fmla="*/ 3484209 h 3686236"/>
              <a:gd name="connsiteX20" fmla="*/ 4063092 w 5845628"/>
              <a:gd name="connsiteY20" fmla="*/ 3506796 h 3686236"/>
              <a:gd name="connsiteX21" fmla="*/ 4032068 w 5845628"/>
              <a:gd name="connsiteY21" fmla="*/ 2243237 h 3686236"/>
              <a:gd name="connsiteX22" fmla="*/ 3796937 w 5845628"/>
              <a:gd name="connsiteY22" fmla="*/ 2282426 h 3686236"/>
              <a:gd name="connsiteX23" fmla="*/ 3762656 w 5845628"/>
              <a:gd name="connsiteY23" fmla="*/ 3555928 h 3686236"/>
              <a:gd name="connsiteX24" fmla="*/ 2991131 w 5845628"/>
              <a:gd name="connsiteY24" fmla="*/ 3584503 h 3686236"/>
              <a:gd name="connsiteX25" fmla="*/ 3007178 w 5845628"/>
              <a:gd name="connsiteY25" fmla="*/ 2263376 h 3686236"/>
              <a:gd name="connsiteX26" fmla="*/ 2775792 w 5845628"/>
              <a:gd name="connsiteY26" fmla="*/ 2269892 h 3686236"/>
              <a:gd name="connsiteX27" fmla="*/ 2813685 w 5845628"/>
              <a:gd name="connsiteY27" fmla="*/ 3574384 h 3686236"/>
              <a:gd name="connsiteX28" fmla="*/ 2067207 w 5845628"/>
              <a:gd name="connsiteY28" fmla="*/ 3584503 h 3686236"/>
              <a:gd name="connsiteX29" fmla="*/ 2027529 w 5845628"/>
              <a:gd name="connsiteY29" fmla="*/ 2245959 h 3686236"/>
              <a:gd name="connsiteX30" fmla="*/ 1857657 w 5845628"/>
              <a:gd name="connsiteY30" fmla="*/ 2251003 h 3686236"/>
              <a:gd name="connsiteX31" fmla="*/ 1810032 w 5845628"/>
              <a:gd name="connsiteY31" fmla="*/ 3603553 h 3686236"/>
              <a:gd name="connsiteX32" fmla="*/ 1019456 w 5845628"/>
              <a:gd name="connsiteY32" fmla="*/ 3594028 h 3686236"/>
              <a:gd name="connsiteX33" fmla="*/ 1035290 w 5845628"/>
              <a:gd name="connsiteY33" fmla="*/ 2254086 h 3686236"/>
              <a:gd name="connsiteX34" fmla="*/ 1968137 w 5845628"/>
              <a:gd name="connsiteY34" fmla="*/ 2256300 h 3686236"/>
              <a:gd name="connsiteX35" fmla="*/ 5072150 w 5845628"/>
              <a:gd name="connsiteY35" fmla="*/ 2201619 h 3686236"/>
              <a:gd name="connsiteX36" fmla="*/ 5072150 w 5845628"/>
              <a:gd name="connsiteY36" fmla="*/ 3506544 h 3686236"/>
              <a:gd name="connsiteX37" fmla="*/ 5843675 w 5845628"/>
              <a:gd name="connsiteY37" fmla="*/ 3477969 h 3686236"/>
              <a:gd name="connsiteX38" fmla="*/ 5796915 w 5845628"/>
              <a:gd name="connsiteY38" fmla="*/ 2224187 h 3686236"/>
              <a:gd name="connsiteX39" fmla="*/ 4824500 w 5845628"/>
              <a:gd name="connsiteY39" fmla="*/ 2134944 h 3686236"/>
              <a:gd name="connsiteX40" fmla="*/ 4755669 w 5845628"/>
              <a:gd name="connsiteY40" fmla="*/ 1364227 h 3686236"/>
              <a:gd name="connsiteX41" fmla="*/ 1993018 w 5845628"/>
              <a:gd name="connsiteY41" fmla="*/ 1355295 h 3686236"/>
              <a:gd name="connsiteX42" fmla="*/ 10522 w 5845628"/>
              <a:gd name="connsiteY42" fmla="*/ 1369114 h 3686236"/>
              <a:gd name="connsiteX0" fmla="*/ 0 w 5845628"/>
              <a:gd name="connsiteY0" fmla="*/ 1357140 h 3686236"/>
              <a:gd name="connsiteX1" fmla="*/ 25037 w 5845628"/>
              <a:gd name="connsiteY1" fmla="*/ 141569 h 3686236"/>
              <a:gd name="connsiteX2" fmla="*/ 836022 w 5845628"/>
              <a:gd name="connsiteY2" fmla="*/ 178580 h 3686236"/>
              <a:gd name="connsiteX3" fmla="*/ 849085 w 5845628"/>
              <a:gd name="connsiteY3" fmla="*/ 1370929 h 3686236"/>
              <a:gd name="connsiteX4" fmla="*/ 1982309 w 5845628"/>
              <a:gd name="connsiteY4" fmla="*/ 1362908 h 3686236"/>
              <a:gd name="connsiteX5" fmla="*/ 2012068 w 5845628"/>
              <a:gd name="connsiteY5" fmla="*/ 1364820 h 3686236"/>
              <a:gd name="connsiteX6" fmla="*/ 1977143 w 5845628"/>
              <a:gd name="connsiteY6" fmla="*/ 142445 h 3686236"/>
              <a:gd name="connsiteX7" fmla="*/ 2831218 w 5845628"/>
              <a:gd name="connsiteY7" fmla="*/ 113870 h 3686236"/>
              <a:gd name="connsiteX8" fmla="*/ 2878843 w 5845628"/>
              <a:gd name="connsiteY8" fmla="*/ 1355295 h 3686236"/>
              <a:gd name="connsiteX9" fmla="*/ 3799593 w 5845628"/>
              <a:gd name="connsiteY9" fmla="*/ 1377520 h 3686236"/>
              <a:gd name="connsiteX10" fmla="*/ 4086945 w 5845628"/>
              <a:gd name="connsiteY10" fmla="*/ 1366084 h 3686236"/>
              <a:gd name="connsiteX11" fmla="*/ 4780706 w 5845628"/>
              <a:gd name="connsiteY11" fmla="*/ 1364205 h 3686236"/>
              <a:gd name="connsiteX12" fmla="*/ 4821826 w 5845628"/>
              <a:gd name="connsiteY12" fmla="*/ 2238339 h 3686236"/>
              <a:gd name="connsiteX13" fmla="*/ 5058056 w 5845628"/>
              <a:gd name="connsiteY13" fmla="*/ 1346128 h 3686236"/>
              <a:gd name="connsiteX14" fmla="*/ 5067581 w 5845628"/>
              <a:gd name="connsiteY14" fmla="*/ 165028 h 3686236"/>
              <a:gd name="connsiteX15" fmla="*/ 5845628 w 5845628"/>
              <a:gd name="connsiteY15" fmla="*/ 210874 h 3686236"/>
              <a:gd name="connsiteX16" fmla="*/ 5796642 w 5845628"/>
              <a:gd name="connsiteY16" fmla="*/ 1302984 h 3686236"/>
              <a:gd name="connsiteX17" fmla="*/ 5077106 w 5845628"/>
              <a:gd name="connsiteY17" fmla="*/ 1346128 h 3686236"/>
              <a:gd name="connsiteX18" fmla="*/ 4815840 w 5845628"/>
              <a:gd name="connsiteY18" fmla="*/ 2230174 h 3686236"/>
              <a:gd name="connsiteX19" fmla="*/ 4855028 w 5845628"/>
              <a:gd name="connsiteY19" fmla="*/ 3484209 h 3686236"/>
              <a:gd name="connsiteX20" fmla="*/ 4063092 w 5845628"/>
              <a:gd name="connsiteY20" fmla="*/ 3506796 h 3686236"/>
              <a:gd name="connsiteX21" fmla="*/ 4032068 w 5845628"/>
              <a:gd name="connsiteY21" fmla="*/ 2243237 h 3686236"/>
              <a:gd name="connsiteX22" fmla="*/ 3796937 w 5845628"/>
              <a:gd name="connsiteY22" fmla="*/ 2282426 h 3686236"/>
              <a:gd name="connsiteX23" fmla="*/ 3762656 w 5845628"/>
              <a:gd name="connsiteY23" fmla="*/ 3555928 h 3686236"/>
              <a:gd name="connsiteX24" fmla="*/ 2991131 w 5845628"/>
              <a:gd name="connsiteY24" fmla="*/ 3584503 h 3686236"/>
              <a:gd name="connsiteX25" fmla="*/ 3007178 w 5845628"/>
              <a:gd name="connsiteY25" fmla="*/ 2263376 h 3686236"/>
              <a:gd name="connsiteX26" fmla="*/ 2775792 w 5845628"/>
              <a:gd name="connsiteY26" fmla="*/ 2269892 h 3686236"/>
              <a:gd name="connsiteX27" fmla="*/ 2813685 w 5845628"/>
              <a:gd name="connsiteY27" fmla="*/ 3574384 h 3686236"/>
              <a:gd name="connsiteX28" fmla="*/ 2067207 w 5845628"/>
              <a:gd name="connsiteY28" fmla="*/ 3584503 h 3686236"/>
              <a:gd name="connsiteX29" fmla="*/ 2027529 w 5845628"/>
              <a:gd name="connsiteY29" fmla="*/ 2245959 h 3686236"/>
              <a:gd name="connsiteX30" fmla="*/ 1857657 w 5845628"/>
              <a:gd name="connsiteY30" fmla="*/ 2251003 h 3686236"/>
              <a:gd name="connsiteX31" fmla="*/ 1810032 w 5845628"/>
              <a:gd name="connsiteY31" fmla="*/ 3603553 h 3686236"/>
              <a:gd name="connsiteX32" fmla="*/ 1019456 w 5845628"/>
              <a:gd name="connsiteY32" fmla="*/ 3594028 h 3686236"/>
              <a:gd name="connsiteX33" fmla="*/ 1035290 w 5845628"/>
              <a:gd name="connsiteY33" fmla="*/ 2254086 h 3686236"/>
              <a:gd name="connsiteX34" fmla="*/ 1968137 w 5845628"/>
              <a:gd name="connsiteY34" fmla="*/ 2256300 h 3686236"/>
              <a:gd name="connsiteX35" fmla="*/ 5072150 w 5845628"/>
              <a:gd name="connsiteY35" fmla="*/ 2201619 h 3686236"/>
              <a:gd name="connsiteX36" fmla="*/ 5072150 w 5845628"/>
              <a:gd name="connsiteY36" fmla="*/ 3506544 h 3686236"/>
              <a:gd name="connsiteX37" fmla="*/ 5843675 w 5845628"/>
              <a:gd name="connsiteY37" fmla="*/ 3477969 h 3686236"/>
              <a:gd name="connsiteX38" fmla="*/ 5796915 w 5845628"/>
              <a:gd name="connsiteY38" fmla="*/ 2224187 h 3686236"/>
              <a:gd name="connsiteX39" fmla="*/ 4824500 w 5845628"/>
              <a:gd name="connsiteY39" fmla="*/ 2134944 h 3686236"/>
              <a:gd name="connsiteX40" fmla="*/ 4755669 w 5845628"/>
              <a:gd name="connsiteY40" fmla="*/ 1364227 h 3686236"/>
              <a:gd name="connsiteX41" fmla="*/ 1993018 w 5845628"/>
              <a:gd name="connsiteY41" fmla="*/ 1355295 h 3686236"/>
              <a:gd name="connsiteX42" fmla="*/ 10522 w 5845628"/>
              <a:gd name="connsiteY42" fmla="*/ 1369114 h 3686236"/>
              <a:gd name="connsiteX0" fmla="*/ 0 w 5845628"/>
              <a:gd name="connsiteY0" fmla="*/ 1357140 h 3605885"/>
              <a:gd name="connsiteX1" fmla="*/ 25037 w 5845628"/>
              <a:gd name="connsiteY1" fmla="*/ 141569 h 3605885"/>
              <a:gd name="connsiteX2" fmla="*/ 836022 w 5845628"/>
              <a:gd name="connsiteY2" fmla="*/ 178580 h 3605885"/>
              <a:gd name="connsiteX3" fmla="*/ 849085 w 5845628"/>
              <a:gd name="connsiteY3" fmla="*/ 1370929 h 3605885"/>
              <a:gd name="connsiteX4" fmla="*/ 1982309 w 5845628"/>
              <a:gd name="connsiteY4" fmla="*/ 1362908 h 3605885"/>
              <a:gd name="connsiteX5" fmla="*/ 2012068 w 5845628"/>
              <a:gd name="connsiteY5" fmla="*/ 1364820 h 3605885"/>
              <a:gd name="connsiteX6" fmla="*/ 1977143 w 5845628"/>
              <a:gd name="connsiteY6" fmla="*/ 142445 h 3605885"/>
              <a:gd name="connsiteX7" fmla="*/ 2831218 w 5845628"/>
              <a:gd name="connsiteY7" fmla="*/ 113870 h 3605885"/>
              <a:gd name="connsiteX8" fmla="*/ 2878843 w 5845628"/>
              <a:gd name="connsiteY8" fmla="*/ 1355295 h 3605885"/>
              <a:gd name="connsiteX9" fmla="*/ 3799593 w 5845628"/>
              <a:gd name="connsiteY9" fmla="*/ 1377520 h 3605885"/>
              <a:gd name="connsiteX10" fmla="*/ 4086945 w 5845628"/>
              <a:gd name="connsiteY10" fmla="*/ 1366084 h 3605885"/>
              <a:gd name="connsiteX11" fmla="*/ 4780706 w 5845628"/>
              <a:gd name="connsiteY11" fmla="*/ 1364205 h 3605885"/>
              <a:gd name="connsiteX12" fmla="*/ 4821826 w 5845628"/>
              <a:gd name="connsiteY12" fmla="*/ 2238339 h 3605885"/>
              <a:gd name="connsiteX13" fmla="*/ 5058056 w 5845628"/>
              <a:gd name="connsiteY13" fmla="*/ 1346128 h 3605885"/>
              <a:gd name="connsiteX14" fmla="*/ 5067581 w 5845628"/>
              <a:gd name="connsiteY14" fmla="*/ 165028 h 3605885"/>
              <a:gd name="connsiteX15" fmla="*/ 5845628 w 5845628"/>
              <a:gd name="connsiteY15" fmla="*/ 210874 h 3605885"/>
              <a:gd name="connsiteX16" fmla="*/ 5796642 w 5845628"/>
              <a:gd name="connsiteY16" fmla="*/ 1302984 h 3605885"/>
              <a:gd name="connsiteX17" fmla="*/ 5077106 w 5845628"/>
              <a:gd name="connsiteY17" fmla="*/ 1346128 h 3605885"/>
              <a:gd name="connsiteX18" fmla="*/ 4815840 w 5845628"/>
              <a:gd name="connsiteY18" fmla="*/ 2230174 h 3605885"/>
              <a:gd name="connsiteX19" fmla="*/ 4855028 w 5845628"/>
              <a:gd name="connsiteY19" fmla="*/ 3484209 h 3605885"/>
              <a:gd name="connsiteX20" fmla="*/ 4063092 w 5845628"/>
              <a:gd name="connsiteY20" fmla="*/ 3506796 h 3605885"/>
              <a:gd name="connsiteX21" fmla="*/ 4032068 w 5845628"/>
              <a:gd name="connsiteY21" fmla="*/ 2243237 h 3605885"/>
              <a:gd name="connsiteX22" fmla="*/ 3796937 w 5845628"/>
              <a:gd name="connsiteY22" fmla="*/ 2282426 h 3605885"/>
              <a:gd name="connsiteX23" fmla="*/ 3762656 w 5845628"/>
              <a:gd name="connsiteY23" fmla="*/ 3555928 h 3605885"/>
              <a:gd name="connsiteX24" fmla="*/ 2991131 w 5845628"/>
              <a:gd name="connsiteY24" fmla="*/ 3584503 h 3605885"/>
              <a:gd name="connsiteX25" fmla="*/ 3007178 w 5845628"/>
              <a:gd name="connsiteY25" fmla="*/ 2263376 h 3605885"/>
              <a:gd name="connsiteX26" fmla="*/ 2775792 w 5845628"/>
              <a:gd name="connsiteY26" fmla="*/ 2269892 h 3605885"/>
              <a:gd name="connsiteX27" fmla="*/ 2813685 w 5845628"/>
              <a:gd name="connsiteY27" fmla="*/ 3574384 h 3605885"/>
              <a:gd name="connsiteX28" fmla="*/ 2067207 w 5845628"/>
              <a:gd name="connsiteY28" fmla="*/ 3584503 h 3605885"/>
              <a:gd name="connsiteX29" fmla="*/ 2027529 w 5845628"/>
              <a:gd name="connsiteY29" fmla="*/ 2245959 h 3605885"/>
              <a:gd name="connsiteX30" fmla="*/ 1857657 w 5845628"/>
              <a:gd name="connsiteY30" fmla="*/ 2251003 h 3605885"/>
              <a:gd name="connsiteX31" fmla="*/ 1810032 w 5845628"/>
              <a:gd name="connsiteY31" fmla="*/ 3603553 h 3605885"/>
              <a:gd name="connsiteX32" fmla="*/ 1019456 w 5845628"/>
              <a:gd name="connsiteY32" fmla="*/ 3594028 h 3605885"/>
              <a:gd name="connsiteX33" fmla="*/ 1035290 w 5845628"/>
              <a:gd name="connsiteY33" fmla="*/ 2254086 h 3605885"/>
              <a:gd name="connsiteX34" fmla="*/ 1968137 w 5845628"/>
              <a:gd name="connsiteY34" fmla="*/ 2256300 h 3605885"/>
              <a:gd name="connsiteX35" fmla="*/ 5072150 w 5845628"/>
              <a:gd name="connsiteY35" fmla="*/ 2201619 h 3605885"/>
              <a:gd name="connsiteX36" fmla="*/ 5072150 w 5845628"/>
              <a:gd name="connsiteY36" fmla="*/ 3506544 h 3605885"/>
              <a:gd name="connsiteX37" fmla="*/ 5843675 w 5845628"/>
              <a:gd name="connsiteY37" fmla="*/ 3477969 h 3605885"/>
              <a:gd name="connsiteX38" fmla="*/ 5796915 w 5845628"/>
              <a:gd name="connsiteY38" fmla="*/ 2224187 h 3605885"/>
              <a:gd name="connsiteX39" fmla="*/ 4824500 w 5845628"/>
              <a:gd name="connsiteY39" fmla="*/ 2134944 h 3605885"/>
              <a:gd name="connsiteX40" fmla="*/ 4755669 w 5845628"/>
              <a:gd name="connsiteY40" fmla="*/ 1364227 h 3605885"/>
              <a:gd name="connsiteX41" fmla="*/ 1993018 w 5845628"/>
              <a:gd name="connsiteY41" fmla="*/ 1355295 h 3605885"/>
              <a:gd name="connsiteX42" fmla="*/ 10522 w 5845628"/>
              <a:gd name="connsiteY42" fmla="*/ 1369114 h 3605885"/>
              <a:gd name="connsiteX0" fmla="*/ 0 w 5843675"/>
              <a:gd name="connsiteY0" fmla="*/ 1357140 h 3605885"/>
              <a:gd name="connsiteX1" fmla="*/ 25037 w 5843675"/>
              <a:gd name="connsiteY1" fmla="*/ 141569 h 3605885"/>
              <a:gd name="connsiteX2" fmla="*/ 836022 w 5843675"/>
              <a:gd name="connsiteY2" fmla="*/ 178580 h 3605885"/>
              <a:gd name="connsiteX3" fmla="*/ 849085 w 5843675"/>
              <a:gd name="connsiteY3" fmla="*/ 1370929 h 3605885"/>
              <a:gd name="connsiteX4" fmla="*/ 1982309 w 5843675"/>
              <a:gd name="connsiteY4" fmla="*/ 1362908 h 3605885"/>
              <a:gd name="connsiteX5" fmla="*/ 2012068 w 5843675"/>
              <a:gd name="connsiteY5" fmla="*/ 1364820 h 3605885"/>
              <a:gd name="connsiteX6" fmla="*/ 1977143 w 5843675"/>
              <a:gd name="connsiteY6" fmla="*/ 142445 h 3605885"/>
              <a:gd name="connsiteX7" fmla="*/ 2831218 w 5843675"/>
              <a:gd name="connsiteY7" fmla="*/ 113870 h 3605885"/>
              <a:gd name="connsiteX8" fmla="*/ 2878843 w 5843675"/>
              <a:gd name="connsiteY8" fmla="*/ 1355295 h 3605885"/>
              <a:gd name="connsiteX9" fmla="*/ 3799593 w 5843675"/>
              <a:gd name="connsiteY9" fmla="*/ 1377520 h 3605885"/>
              <a:gd name="connsiteX10" fmla="*/ 4086945 w 5843675"/>
              <a:gd name="connsiteY10" fmla="*/ 1366084 h 3605885"/>
              <a:gd name="connsiteX11" fmla="*/ 4780706 w 5843675"/>
              <a:gd name="connsiteY11" fmla="*/ 1364205 h 3605885"/>
              <a:gd name="connsiteX12" fmla="*/ 4821826 w 5843675"/>
              <a:gd name="connsiteY12" fmla="*/ 2238339 h 3605885"/>
              <a:gd name="connsiteX13" fmla="*/ 5058056 w 5843675"/>
              <a:gd name="connsiteY13" fmla="*/ 1346128 h 3605885"/>
              <a:gd name="connsiteX14" fmla="*/ 5067581 w 5843675"/>
              <a:gd name="connsiteY14" fmla="*/ 165028 h 3605885"/>
              <a:gd name="connsiteX15" fmla="*/ 5817053 w 5843675"/>
              <a:gd name="connsiteY15" fmla="*/ 125149 h 3605885"/>
              <a:gd name="connsiteX16" fmla="*/ 5796642 w 5843675"/>
              <a:gd name="connsiteY16" fmla="*/ 1302984 h 3605885"/>
              <a:gd name="connsiteX17" fmla="*/ 5077106 w 5843675"/>
              <a:gd name="connsiteY17" fmla="*/ 1346128 h 3605885"/>
              <a:gd name="connsiteX18" fmla="*/ 4815840 w 5843675"/>
              <a:gd name="connsiteY18" fmla="*/ 2230174 h 3605885"/>
              <a:gd name="connsiteX19" fmla="*/ 4855028 w 5843675"/>
              <a:gd name="connsiteY19" fmla="*/ 3484209 h 3605885"/>
              <a:gd name="connsiteX20" fmla="*/ 4063092 w 5843675"/>
              <a:gd name="connsiteY20" fmla="*/ 3506796 h 3605885"/>
              <a:gd name="connsiteX21" fmla="*/ 4032068 w 5843675"/>
              <a:gd name="connsiteY21" fmla="*/ 2243237 h 3605885"/>
              <a:gd name="connsiteX22" fmla="*/ 3796937 w 5843675"/>
              <a:gd name="connsiteY22" fmla="*/ 2282426 h 3605885"/>
              <a:gd name="connsiteX23" fmla="*/ 3762656 w 5843675"/>
              <a:gd name="connsiteY23" fmla="*/ 3555928 h 3605885"/>
              <a:gd name="connsiteX24" fmla="*/ 2991131 w 5843675"/>
              <a:gd name="connsiteY24" fmla="*/ 3584503 h 3605885"/>
              <a:gd name="connsiteX25" fmla="*/ 3007178 w 5843675"/>
              <a:gd name="connsiteY25" fmla="*/ 2263376 h 3605885"/>
              <a:gd name="connsiteX26" fmla="*/ 2775792 w 5843675"/>
              <a:gd name="connsiteY26" fmla="*/ 2269892 h 3605885"/>
              <a:gd name="connsiteX27" fmla="*/ 2813685 w 5843675"/>
              <a:gd name="connsiteY27" fmla="*/ 3574384 h 3605885"/>
              <a:gd name="connsiteX28" fmla="*/ 2067207 w 5843675"/>
              <a:gd name="connsiteY28" fmla="*/ 3584503 h 3605885"/>
              <a:gd name="connsiteX29" fmla="*/ 2027529 w 5843675"/>
              <a:gd name="connsiteY29" fmla="*/ 2245959 h 3605885"/>
              <a:gd name="connsiteX30" fmla="*/ 1857657 w 5843675"/>
              <a:gd name="connsiteY30" fmla="*/ 2251003 h 3605885"/>
              <a:gd name="connsiteX31" fmla="*/ 1810032 w 5843675"/>
              <a:gd name="connsiteY31" fmla="*/ 3603553 h 3605885"/>
              <a:gd name="connsiteX32" fmla="*/ 1019456 w 5843675"/>
              <a:gd name="connsiteY32" fmla="*/ 3594028 h 3605885"/>
              <a:gd name="connsiteX33" fmla="*/ 1035290 w 5843675"/>
              <a:gd name="connsiteY33" fmla="*/ 2254086 h 3605885"/>
              <a:gd name="connsiteX34" fmla="*/ 1968137 w 5843675"/>
              <a:gd name="connsiteY34" fmla="*/ 2256300 h 3605885"/>
              <a:gd name="connsiteX35" fmla="*/ 5072150 w 5843675"/>
              <a:gd name="connsiteY35" fmla="*/ 2201619 h 3605885"/>
              <a:gd name="connsiteX36" fmla="*/ 5072150 w 5843675"/>
              <a:gd name="connsiteY36" fmla="*/ 3506544 h 3605885"/>
              <a:gd name="connsiteX37" fmla="*/ 5843675 w 5843675"/>
              <a:gd name="connsiteY37" fmla="*/ 3477969 h 3605885"/>
              <a:gd name="connsiteX38" fmla="*/ 5796915 w 5843675"/>
              <a:gd name="connsiteY38" fmla="*/ 2224187 h 3605885"/>
              <a:gd name="connsiteX39" fmla="*/ 4824500 w 5843675"/>
              <a:gd name="connsiteY39" fmla="*/ 2134944 h 3605885"/>
              <a:gd name="connsiteX40" fmla="*/ 4755669 w 5843675"/>
              <a:gd name="connsiteY40" fmla="*/ 1364227 h 3605885"/>
              <a:gd name="connsiteX41" fmla="*/ 1993018 w 5843675"/>
              <a:gd name="connsiteY41" fmla="*/ 1355295 h 3605885"/>
              <a:gd name="connsiteX42" fmla="*/ 10522 w 5843675"/>
              <a:gd name="connsiteY42" fmla="*/ 1369114 h 3605885"/>
              <a:gd name="connsiteX0" fmla="*/ 0 w 5853792"/>
              <a:gd name="connsiteY0" fmla="*/ 1357140 h 3605885"/>
              <a:gd name="connsiteX1" fmla="*/ 25037 w 5853792"/>
              <a:gd name="connsiteY1" fmla="*/ 141569 h 3605885"/>
              <a:gd name="connsiteX2" fmla="*/ 836022 w 5853792"/>
              <a:gd name="connsiteY2" fmla="*/ 178580 h 3605885"/>
              <a:gd name="connsiteX3" fmla="*/ 849085 w 5853792"/>
              <a:gd name="connsiteY3" fmla="*/ 1370929 h 3605885"/>
              <a:gd name="connsiteX4" fmla="*/ 1982309 w 5853792"/>
              <a:gd name="connsiteY4" fmla="*/ 1362908 h 3605885"/>
              <a:gd name="connsiteX5" fmla="*/ 2012068 w 5853792"/>
              <a:gd name="connsiteY5" fmla="*/ 1364820 h 3605885"/>
              <a:gd name="connsiteX6" fmla="*/ 1977143 w 5853792"/>
              <a:gd name="connsiteY6" fmla="*/ 142445 h 3605885"/>
              <a:gd name="connsiteX7" fmla="*/ 2831218 w 5853792"/>
              <a:gd name="connsiteY7" fmla="*/ 113870 h 3605885"/>
              <a:gd name="connsiteX8" fmla="*/ 2878843 w 5853792"/>
              <a:gd name="connsiteY8" fmla="*/ 1355295 h 3605885"/>
              <a:gd name="connsiteX9" fmla="*/ 3799593 w 5853792"/>
              <a:gd name="connsiteY9" fmla="*/ 1377520 h 3605885"/>
              <a:gd name="connsiteX10" fmla="*/ 4086945 w 5853792"/>
              <a:gd name="connsiteY10" fmla="*/ 1366084 h 3605885"/>
              <a:gd name="connsiteX11" fmla="*/ 4780706 w 5853792"/>
              <a:gd name="connsiteY11" fmla="*/ 1364205 h 3605885"/>
              <a:gd name="connsiteX12" fmla="*/ 4821826 w 5853792"/>
              <a:gd name="connsiteY12" fmla="*/ 2238339 h 3605885"/>
              <a:gd name="connsiteX13" fmla="*/ 5058056 w 5853792"/>
              <a:gd name="connsiteY13" fmla="*/ 1346128 h 3605885"/>
              <a:gd name="connsiteX14" fmla="*/ 5067581 w 5853792"/>
              <a:gd name="connsiteY14" fmla="*/ 165028 h 3605885"/>
              <a:gd name="connsiteX15" fmla="*/ 5817053 w 5853792"/>
              <a:gd name="connsiteY15" fmla="*/ 125149 h 3605885"/>
              <a:gd name="connsiteX16" fmla="*/ 5853792 w 5853792"/>
              <a:gd name="connsiteY16" fmla="*/ 1302984 h 3605885"/>
              <a:gd name="connsiteX17" fmla="*/ 5077106 w 5853792"/>
              <a:gd name="connsiteY17" fmla="*/ 1346128 h 3605885"/>
              <a:gd name="connsiteX18" fmla="*/ 4815840 w 5853792"/>
              <a:gd name="connsiteY18" fmla="*/ 2230174 h 3605885"/>
              <a:gd name="connsiteX19" fmla="*/ 4855028 w 5853792"/>
              <a:gd name="connsiteY19" fmla="*/ 3484209 h 3605885"/>
              <a:gd name="connsiteX20" fmla="*/ 4063092 w 5853792"/>
              <a:gd name="connsiteY20" fmla="*/ 3506796 h 3605885"/>
              <a:gd name="connsiteX21" fmla="*/ 4032068 w 5853792"/>
              <a:gd name="connsiteY21" fmla="*/ 2243237 h 3605885"/>
              <a:gd name="connsiteX22" fmla="*/ 3796937 w 5853792"/>
              <a:gd name="connsiteY22" fmla="*/ 2282426 h 3605885"/>
              <a:gd name="connsiteX23" fmla="*/ 3762656 w 5853792"/>
              <a:gd name="connsiteY23" fmla="*/ 3555928 h 3605885"/>
              <a:gd name="connsiteX24" fmla="*/ 2991131 w 5853792"/>
              <a:gd name="connsiteY24" fmla="*/ 3584503 h 3605885"/>
              <a:gd name="connsiteX25" fmla="*/ 3007178 w 5853792"/>
              <a:gd name="connsiteY25" fmla="*/ 2263376 h 3605885"/>
              <a:gd name="connsiteX26" fmla="*/ 2775792 w 5853792"/>
              <a:gd name="connsiteY26" fmla="*/ 2269892 h 3605885"/>
              <a:gd name="connsiteX27" fmla="*/ 2813685 w 5853792"/>
              <a:gd name="connsiteY27" fmla="*/ 3574384 h 3605885"/>
              <a:gd name="connsiteX28" fmla="*/ 2067207 w 5853792"/>
              <a:gd name="connsiteY28" fmla="*/ 3584503 h 3605885"/>
              <a:gd name="connsiteX29" fmla="*/ 2027529 w 5853792"/>
              <a:gd name="connsiteY29" fmla="*/ 2245959 h 3605885"/>
              <a:gd name="connsiteX30" fmla="*/ 1857657 w 5853792"/>
              <a:gd name="connsiteY30" fmla="*/ 2251003 h 3605885"/>
              <a:gd name="connsiteX31" fmla="*/ 1810032 w 5853792"/>
              <a:gd name="connsiteY31" fmla="*/ 3603553 h 3605885"/>
              <a:gd name="connsiteX32" fmla="*/ 1019456 w 5853792"/>
              <a:gd name="connsiteY32" fmla="*/ 3594028 h 3605885"/>
              <a:gd name="connsiteX33" fmla="*/ 1035290 w 5853792"/>
              <a:gd name="connsiteY33" fmla="*/ 2254086 h 3605885"/>
              <a:gd name="connsiteX34" fmla="*/ 1968137 w 5853792"/>
              <a:gd name="connsiteY34" fmla="*/ 2256300 h 3605885"/>
              <a:gd name="connsiteX35" fmla="*/ 5072150 w 5853792"/>
              <a:gd name="connsiteY35" fmla="*/ 2201619 h 3605885"/>
              <a:gd name="connsiteX36" fmla="*/ 5072150 w 5853792"/>
              <a:gd name="connsiteY36" fmla="*/ 3506544 h 3605885"/>
              <a:gd name="connsiteX37" fmla="*/ 5843675 w 5853792"/>
              <a:gd name="connsiteY37" fmla="*/ 3477969 h 3605885"/>
              <a:gd name="connsiteX38" fmla="*/ 5796915 w 5853792"/>
              <a:gd name="connsiteY38" fmla="*/ 2224187 h 3605885"/>
              <a:gd name="connsiteX39" fmla="*/ 4824500 w 5853792"/>
              <a:gd name="connsiteY39" fmla="*/ 2134944 h 3605885"/>
              <a:gd name="connsiteX40" fmla="*/ 4755669 w 5853792"/>
              <a:gd name="connsiteY40" fmla="*/ 1364227 h 3605885"/>
              <a:gd name="connsiteX41" fmla="*/ 1993018 w 5853792"/>
              <a:gd name="connsiteY41" fmla="*/ 1355295 h 3605885"/>
              <a:gd name="connsiteX42" fmla="*/ 10522 w 5853792"/>
              <a:gd name="connsiteY42" fmla="*/ 1369114 h 3605885"/>
              <a:gd name="connsiteX0" fmla="*/ 0 w 5853792"/>
              <a:gd name="connsiteY0" fmla="*/ 1357140 h 3603587"/>
              <a:gd name="connsiteX1" fmla="*/ 25037 w 5853792"/>
              <a:gd name="connsiteY1" fmla="*/ 141569 h 3603587"/>
              <a:gd name="connsiteX2" fmla="*/ 836022 w 5853792"/>
              <a:gd name="connsiteY2" fmla="*/ 178580 h 3603587"/>
              <a:gd name="connsiteX3" fmla="*/ 849085 w 5853792"/>
              <a:gd name="connsiteY3" fmla="*/ 1370929 h 3603587"/>
              <a:gd name="connsiteX4" fmla="*/ 1982309 w 5853792"/>
              <a:gd name="connsiteY4" fmla="*/ 1362908 h 3603587"/>
              <a:gd name="connsiteX5" fmla="*/ 2012068 w 5853792"/>
              <a:gd name="connsiteY5" fmla="*/ 1364820 h 3603587"/>
              <a:gd name="connsiteX6" fmla="*/ 1977143 w 5853792"/>
              <a:gd name="connsiteY6" fmla="*/ 142445 h 3603587"/>
              <a:gd name="connsiteX7" fmla="*/ 2831218 w 5853792"/>
              <a:gd name="connsiteY7" fmla="*/ 113870 h 3603587"/>
              <a:gd name="connsiteX8" fmla="*/ 2878843 w 5853792"/>
              <a:gd name="connsiteY8" fmla="*/ 1355295 h 3603587"/>
              <a:gd name="connsiteX9" fmla="*/ 3799593 w 5853792"/>
              <a:gd name="connsiteY9" fmla="*/ 1377520 h 3603587"/>
              <a:gd name="connsiteX10" fmla="*/ 4086945 w 5853792"/>
              <a:gd name="connsiteY10" fmla="*/ 1366084 h 3603587"/>
              <a:gd name="connsiteX11" fmla="*/ 4780706 w 5853792"/>
              <a:gd name="connsiteY11" fmla="*/ 1364205 h 3603587"/>
              <a:gd name="connsiteX12" fmla="*/ 4821826 w 5853792"/>
              <a:gd name="connsiteY12" fmla="*/ 2238339 h 3603587"/>
              <a:gd name="connsiteX13" fmla="*/ 5058056 w 5853792"/>
              <a:gd name="connsiteY13" fmla="*/ 1346128 h 3603587"/>
              <a:gd name="connsiteX14" fmla="*/ 5067581 w 5853792"/>
              <a:gd name="connsiteY14" fmla="*/ 165028 h 3603587"/>
              <a:gd name="connsiteX15" fmla="*/ 5817053 w 5853792"/>
              <a:gd name="connsiteY15" fmla="*/ 125149 h 3603587"/>
              <a:gd name="connsiteX16" fmla="*/ 5853792 w 5853792"/>
              <a:gd name="connsiteY16" fmla="*/ 1302984 h 3603587"/>
              <a:gd name="connsiteX17" fmla="*/ 5077106 w 5853792"/>
              <a:gd name="connsiteY17" fmla="*/ 1346128 h 3603587"/>
              <a:gd name="connsiteX18" fmla="*/ 4815840 w 5853792"/>
              <a:gd name="connsiteY18" fmla="*/ 2230174 h 3603587"/>
              <a:gd name="connsiteX19" fmla="*/ 4855028 w 5853792"/>
              <a:gd name="connsiteY19" fmla="*/ 3484209 h 3603587"/>
              <a:gd name="connsiteX20" fmla="*/ 4063092 w 5853792"/>
              <a:gd name="connsiteY20" fmla="*/ 3506796 h 3603587"/>
              <a:gd name="connsiteX21" fmla="*/ 4032068 w 5853792"/>
              <a:gd name="connsiteY21" fmla="*/ 2243237 h 3603587"/>
              <a:gd name="connsiteX22" fmla="*/ 3796937 w 5853792"/>
              <a:gd name="connsiteY22" fmla="*/ 2282426 h 3603587"/>
              <a:gd name="connsiteX23" fmla="*/ 3762656 w 5853792"/>
              <a:gd name="connsiteY23" fmla="*/ 3555928 h 3603587"/>
              <a:gd name="connsiteX24" fmla="*/ 2991131 w 5853792"/>
              <a:gd name="connsiteY24" fmla="*/ 3584503 h 3603587"/>
              <a:gd name="connsiteX25" fmla="*/ 3007178 w 5853792"/>
              <a:gd name="connsiteY25" fmla="*/ 2263376 h 3603587"/>
              <a:gd name="connsiteX26" fmla="*/ 2775792 w 5853792"/>
              <a:gd name="connsiteY26" fmla="*/ 2269892 h 3603587"/>
              <a:gd name="connsiteX27" fmla="*/ 2813685 w 5853792"/>
              <a:gd name="connsiteY27" fmla="*/ 3574384 h 3603587"/>
              <a:gd name="connsiteX28" fmla="*/ 2067207 w 5853792"/>
              <a:gd name="connsiteY28" fmla="*/ 3584503 h 3603587"/>
              <a:gd name="connsiteX29" fmla="*/ 2027529 w 5853792"/>
              <a:gd name="connsiteY29" fmla="*/ 2245959 h 3603587"/>
              <a:gd name="connsiteX30" fmla="*/ 1857657 w 5853792"/>
              <a:gd name="connsiteY30" fmla="*/ 2251003 h 3603587"/>
              <a:gd name="connsiteX31" fmla="*/ 1810032 w 5853792"/>
              <a:gd name="connsiteY31" fmla="*/ 3603553 h 3603587"/>
              <a:gd name="connsiteX32" fmla="*/ 66956 w 5853792"/>
              <a:gd name="connsiteY32" fmla="*/ 3578788 h 3603587"/>
              <a:gd name="connsiteX33" fmla="*/ 1035290 w 5853792"/>
              <a:gd name="connsiteY33" fmla="*/ 2254086 h 3603587"/>
              <a:gd name="connsiteX34" fmla="*/ 1968137 w 5853792"/>
              <a:gd name="connsiteY34" fmla="*/ 2256300 h 3603587"/>
              <a:gd name="connsiteX35" fmla="*/ 5072150 w 5853792"/>
              <a:gd name="connsiteY35" fmla="*/ 2201619 h 3603587"/>
              <a:gd name="connsiteX36" fmla="*/ 5072150 w 5853792"/>
              <a:gd name="connsiteY36" fmla="*/ 3506544 h 3603587"/>
              <a:gd name="connsiteX37" fmla="*/ 5843675 w 5853792"/>
              <a:gd name="connsiteY37" fmla="*/ 3477969 h 3603587"/>
              <a:gd name="connsiteX38" fmla="*/ 5796915 w 5853792"/>
              <a:gd name="connsiteY38" fmla="*/ 2224187 h 3603587"/>
              <a:gd name="connsiteX39" fmla="*/ 4824500 w 5853792"/>
              <a:gd name="connsiteY39" fmla="*/ 2134944 h 3603587"/>
              <a:gd name="connsiteX40" fmla="*/ 4755669 w 5853792"/>
              <a:gd name="connsiteY40" fmla="*/ 1364227 h 3603587"/>
              <a:gd name="connsiteX41" fmla="*/ 1993018 w 5853792"/>
              <a:gd name="connsiteY41" fmla="*/ 1355295 h 3603587"/>
              <a:gd name="connsiteX42" fmla="*/ 10522 w 5853792"/>
              <a:gd name="connsiteY42" fmla="*/ 1369114 h 3603587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1857657 w 5853792"/>
              <a:gd name="connsiteY30" fmla="*/ 225100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1035290 w 5853792"/>
              <a:gd name="connsiteY33" fmla="*/ 225408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1309017 w 5853792"/>
              <a:gd name="connsiteY30" fmla="*/ 225100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1035290 w 5853792"/>
              <a:gd name="connsiteY33" fmla="*/ 225408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1309017 w 5853792"/>
              <a:gd name="connsiteY30" fmla="*/ 225100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29450 w 5853792"/>
              <a:gd name="connsiteY33" fmla="*/ 229980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806097 w 5853792"/>
              <a:gd name="connsiteY30" fmla="*/ 229672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29450 w 5853792"/>
              <a:gd name="connsiteY33" fmla="*/ 229980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603588"/>
              <a:gd name="connsiteX1" fmla="*/ 25037 w 5853792"/>
              <a:gd name="connsiteY1" fmla="*/ 141569 h 3603588"/>
              <a:gd name="connsiteX2" fmla="*/ 836022 w 5853792"/>
              <a:gd name="connsiteY2" fmla="*/ 178580 h 3603588"/>
              <a:gd name="connsiteX3" fmla="*/ 849085 w 5853792"/>
              <a:gd name="connsiteY3" fmla="*/ 1370929 h 3603588"/>
              <a:gd name="connsiteX4" fmla="*/ 1982309 w 5853792"/>
              <a:gd name="connsiteY4" fmla="*/ 1362908 h 3603588"/>
              <a:gd name="connsiteX5" fmla="*/ 2012068 w 5853792"/>
              <a:gd name="connsiteY5" fmla="*/ 1364820 h 3603588"/>
              <a:gd name="connsiteX6" fmla="*/ 1977143 w 5853792"/>
              <a:gd name="connsiteY6" fmla="*/ 142445 h 3603588"/>
              <a:gd name="connsiteX7" fmla="*/ 2831218 w 5853792"/>
              <a:gd name="connsiteY7" fmla="*/ 113870 h 3603588"/>
              <a:gd name="connsiteX8" fmla="*/ 2878843 w 5853792"/>
              <a:gd name="connsiteY8" fmla="*/ 1355295 h 3603588"/>
              <a:gd name="connsiteX9" fmla="*/ 3799593 w 5853792"/>
              <a:gd name="connsiteY9" fmla="*/ 1377520 h 3603588"/>
              <a:gd name="connsiteX10" fmla="*/ 4086945 w 5853792"/>
              <a:gd name="connsiteY10" fmla="*/ 1366084 h 3603588"/>
              <a:gd name="connsiteX11" fmla="*/ 4780706 w 5853792"/>
              <a:gd name="connsiteY11" fmla="*/ 1364205 h 3603588"/>
              <a:gd name="connsiteX12" fmla="*/ 4821826 w 5853792"/>
              <a:gd name="connsiteY12" fmla="*/ 2238339 h 3603588"/>
              <a:gd name="connsiteX13" fmla="*/ 5058056 w 5853792"/>
              <a:gd name="connsiteY13" fmla="*/ 1346128 h 3603588"/>
              <a:gd name="connsiteX14" fmla="*/ 5067581 w 5853792"/>
              <a:gd name="connsiteY14" fmla="*/ 165028 h 3603588"/>
              <a:gd name="connsiteX15" fmla="*/ 5817053 w 5853792"/>
              <a:gd name="connsiteY15" fmla="*/ 125149 h 3603588"/>
              <a:gd name="connsiteX16" fmla="*/ 5853792 w 5853792"/>
              <a:gd name="connsiteY16" fmla="*/ 1302984 h 3603588"/>
              <a:gd name="connsiteX17" fmla="*/ 5077106 w 5853792"/>
              <a:gd name="connsiteY17" fmla="*/ 1346128 h 3603588"/>
              <a:gd name="connsiteX18" fmla="*/ 4815840 w 5853792"/>
              <a:gd name="connsiteY18" fmla="*/ 2230174 h 3603588"/>
              <a:gd name="connsiteX19" fmla="*/ 4855028 w 5853792"/>
              <a:gd name="connsiteY19" fmla="*/ 3484209 h 3603588"/>
              <a:gd name="connsiteX20" fmla="*/ 4063092 w 5853792"/>
              <a:gd name="connsiteY20" fmla="*/ 3506796 h 3603588"/>
              <a:gd name="connsiteX21" fmla="*/ 4032068 w 5853792"/>
              <a:gd name="connsiteY21" fmla="*/ 2243237 h 3603588"/>
              <a:gd name="connsiteX22" fmla="*/ 3796937 w 5853792"/>
              <a:gd name="connsiteY22" fmla="*/ 2282426 h 3603588"/>
              <a:gd name="connsiteX23" fmla="*/ 3762656 w 5853792"/>
              <a:gd name="connsiteY23" fmla="*/ 3555928 h 3603588"/>
              <a:gd name="connsiteX24" fmla="*/ 2991131 w 5853792"/>
              <a:gd name="connsiteY24" fmla="*/ 3584503 h 3603588"/>
              <a:gd name="connsiteX25" fmla="*/ 3007178 w 5853792"/>
              <a:gd name="connsiteY25" fmla="*/ 2263376 h 3603588"/>
              <a:gd name="connsiteX26" fmla="*/ 2775792 w 5853792"/>
              <a:gd name="connsiteY26" fmla="*/ 2269892 h 3603588"/>
              <a:gd name="connsiteX27" fmla="*/ 2813685 w 5853792"/>
              <a:gd name="connsiteY27" fmla="*/ 3574384 h 3603588"/>
              <a:gd name="connsiteX28" fmla="*/ 2067207 w 5853792"/>
              <a:gd name="connsiteY28" fmla="*/ 3584503 h 3603588"/>
              <a:gd name="connsiteX29" fmla="*/ 2027529 w 5853792"/>
              <a:gd name="connsiteY29" fmla="*/ 2245959 h 3603588"/>
              <a:gd name="connsiteX30" fmla="*/ 806097 w 5853792"/>
              <a:gd name="connsiteY30" fmla="*/ 2296723 h 3603588"/>
              <a:gd name="connsiteX31" fmla="*/ 781332 w 5853792"/>
              <a:gd name="connsiteY31" fmla="*/ 3603553 h 3603588"/>
              <a:gd name="connsiteX32" fmla="*/ 66956 w 5853792"/>
              <a:gd name="connsiteY32" fmla="*/ 3578788 h 3603588"/>
              <a:gd name="connsiteX33" fmla="*/ 29450 w 5853792"/>
              <a:gd name="connsiteY33" fmla="*/ 2299806 h 3603588"/>
              <a:gd name="connsiteX34" fmla="*/ 1968137 w 5853792"/>
              <a:gd name="connsiteY34" fmla="*/ 2256300 h 3603588"/>
              <a:gd name="connsiteX35" fmla="*/ 5072150 w 5853792"/>
              <a:gd name="connsiteY35" fmla="*/ 2201619 h 3603588"/>
              <a:gd name="connsiteX36" fmla="*/ 5072150 w 5853792"/>
              <a:gd name="connsiteY36" fmla="*/ 3506544 h 3603588"/>
              <a:gd name="connsiteX37" fmla="*/ 5843675 w 5853792"/>
              <a:gd name="connsiteY37" fmla="*/ 3477969 h 3603588"/>
              <a:gd name="connsiteX38" fmla="*/ 5796915 w 5853792"/>
              <a:gd name="connsiteY38" fmla="*/ 2224187 h 3603588"/>
              <a:gd name="connsiteX39" fmla="*/ 4824500 w 5853792"/>
              <a:gd name="connsiteY39" fmla="*/ 2134944 h 3603588"/>
              <a:gd name="connsiteX40" fmla="*/ 4755669 w 5853792"/>
              <a:gd name="connsiteY40" fmla="*/ 1364227 h 3603588"/>
              <a:gd name="connsiteX41" fmla="*/ 1993018 w 5853792"/>
              <a:gd name="connsiteY41" fmla="*/ 1355295 h 3603588"/>
              <a:gd name="connsiteX42" fmla="*/ 10522 w 5853792"/>
              <a:gd name="connsiteY42" fmla="*/ 1369114 h 36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53792" h="3603588">
                <a:moveTo>
                  <a:pt x="0" y="1357140"/>
                </a:moveTo>
                <a:lnTo>
                  <a:pt x="25037" y="141569"/>
                </a:lnTo>
                <a:lnTo>
                  <a:pt x="836022" y="178580"/>
                </a:lnTo>
                <a:lnTo>
                  <a:pt x="849085" y="1370929"/>
                </a:lnTo>
                <a:lnTo>
                  <a:pt x="1982309" y="1362908"/>
                </a:lnTo>
                <a:lnTo>
                  <a:pt x="2012068" y="1364820"/>
                </a:lnTo>
                <a:lnTo>
                  <a:pt x="1977143" y="142445"/>
                </a:lnTo>
                <a:cubicBezTo>
                  <a:pt x="2186693" y="15445"/>
                  <a:pt x="2680935" y="-88272"/>
                  <a:pt x="2831218" y="113870"/>
                </a:cubicBezTo>
                <a:cubicBezTo>
                  <a:pt x="2981501" y="316012"/>
                  <a:pt x="2804760" y="1156328"/>
                  <a:pt x="2878843" y="1355295"/>
                </a:cubicBezTo>
                <a:lnTo>
                  <a:pt x="3799593" y="1377520"/>
                </a:lnTo>
                <a:lnTo>
                  <a:pt x="4086945" y="1366084"/>
                </a:lnTo>
                <a:cubicBezTo>
                  <a:pt x="4250464" y="1363865"/>
                  <a:pt x="4547101" y="1352179"/>
                  <a:pt x="4780706" y="1364205"/>
                </a:cubicBezTo>
                <a:lnTo>
                  <a:pt x="4821826" y="2238339"/>
                </a:lnTo>
                <a:cubicBezTo>
                  <a:pt x="4865644" y="1915535"/>
                  <a:pt x="5014238" y="1668932"/>
                  <a:pt x="5058056" y="1346128"/>
                </a:cubicBezTo>
                <a:lnTo>
                  <a:pt x="5067581" y="165028"/>
                </a:lnTo>
                <a:lnTo>
                  <a:pt x="5817053" y="125149"/>
                </a:lnTo>
                <a:lnTo>
                  <a:pt x="5853792" y="1302984"/>
                </a:lnTo>
                <a:cubicBezTo>
                  <a:pt x="5718722" y="1418965"/>
                  <a:pt x="5212176" y="1230147"/>
                  <a:pt x="5077106" y="1346128"/>
                </a:cubicBezTo>
                <a:lnTo>
                  <a:pt x="4815840" y="2230174"/>
                </a:lnTo>
                <a:lnTo>
                  <a:pt x="4855028" y="3484209"/>
                </a:lnTo>
                <a:lnTo>
                  <a:pt x="4063092" y="3506796"/>
                </a:lnTo>
                <a:lnTo>
                  <a:pt x="4032068" y="2243237"/>
                </a:lnTo>
                <a:lnTo>
                  <a:pt x="3796937" y="2282426"/>
                </a:lnTo>
                <a:lnTo>
                  <a:pt x="3762656" y="3555928"/>
                </a:lnTo>
                <a:lnTo>
                  <a:pt x="2991131" y="3584503"/>
                </a:lnTo>
                <a:lnTo>
                  <a:pt x="3007178" y="2263376"/>
                </a:lnTo>
                <a:lnTo>
                  <a:pt x="2775792" y="2269892"/>
                </a:lnTo>
                <a:lnTo>
                  <a:pt x="2813685" y="3574384"/>
                </a:lnTo>
                <a:lnTo>
                  <a:pt x="2067207" y="3584503"/>
                </a:lnTo>
                <a:lnTo>
                  <a:pt x="2027529" y="2245959"/>
                </a:lnTo>
                <a:lnTo>
                  <a:pt x="806097" y="2296723"/>
                </a:lnTo>
                <a:cubicBezTo>
                  <a:pt x="777785" y="2295976"/>
                  <a:pt x="903570" y="3611490"/>
                  <a:pt x="781332" y="3603553"/>
                </a:cubicBezTo>
                <a:cubicBezTo>
                  <a:pt x="659094" y="3595616"/>
                  <a:pt x="862830" y="3603674"/>
                  <a:pt x="66956" y="3578788"/>
                </a:cubicBezTo>
                <a:cubicBezTo>
                  <a:pt x="61920" y="3581730"/>
                  <a:pt x="18974" y="2549748"/>
                  <a:pt x="29450" y="2299806"/>
                </a:cubicBezTo>
                <a:lnTo>
                  <a:pt x="1968137" y="2256300"/>
                </a:lnTo>
                <a:lnTo>
                  <a:pt x="5072150" y="2201619"/>
                </a:lnTo>
                <a:lnTo>
                  <a:pt x="5072150" y="3506544"/>
                </a:lnTo>
                <a:lnTo>
                  <a:pt x="5843675" y="3477969"/>
                </a:lnTo>
                <a:lnTo>
                  <a:pt x="5796915" y="2224187"/>
                </a:lnTo>
                <a:cubicBezTo>
                  <a:pt x="5574377" y="2045214"/>
                  <a:pt x="5047038" y="2313917"/>
                  <a:pt x="4824500" y="2134944"/>
                </a:cubicBezTo>
                <a:lnTo>
                  <a:pt x="4755669" y="1364227"/>
                </a:lnTo>
                <a:lnTo>
                  <a:pt x="1993018" y="1355295"/>
                </a:lnTo>
                <a:lnTo>
                  <a:pt x="10522" y="1369114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211848" y="3186161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2" y="212469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10190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83" y="1940591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12925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745269" y="1527549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05" y="1754416"/>
            <a:ext cx="1882569" cy="36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3276 -0.3930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0.00046 L -0.05486 -0.4074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22396 -0.02662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3.7037E-6 L -0.08368 0.3990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9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656 3.7037E-7 L 0.0724 -0.13148 L 0.14184 -0.34444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468 -0.00463 L 0.21406 -0.43958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0.00972 -0.16574 L -0.03889 -0.4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5.55556E-7 3.7037E-7 L 0.10365 -0.34005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7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1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9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21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1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97" grpId="2" animBg="1"/>
      <p:bldP spid="19" grpId="0" animBg="1"/>
      <p:bldP spid="19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man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cook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37631" y="1756053"/>
            <a:ext cx="5865495" cy="341956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866878 w 5865495"/>
              <a:gd name="connsiteY9" fmla="*/ 0 h 3423830"/>
              <a:gd name="connsiteX10" fmla="*/ 3853815 w 5865495"/>
              <a:gd name="connsiteY10" fmla="*/ 1332412 h 3423830"/>
              <a:gd name="connsiteX11" fmla="*/ 5121185 w 5865495"/>
              <a:gd name="connsiteY11" fmla="*/ 1294312 h 3423830"/>
              <a:gd name="connsiteX12" fmla="*/ 5048795 w 5865495"/>
              <a:gd name="connsiteY12" fmla="*/ 47625 h 3423830"/>
              <a:gd name="connsiteX13" fmla="*/ 5815693 w 5865495"/>
              <a:gd name="connsiteY13" fmla="*/ 38100 h 3423830"/>
              <a:gd name="connsiteX14" fmla="*/ 5787118 w 5865495"/>
              <a:gd name="connsiteY14" fmla="*/ 1307375 h 3423830"/>
              <a:gd name="connsiteX15" fmla="*/ 4833529 w 5865495"/>
              <a:gd name="connsiteY15" fmla="*/ 2168435 h 3423830"/>
              <a:gd name="connsiteX16" fmla="*/ 5800181 w 5865495"/>
              <a:gd name="connsiteY16" fmla="*/ 2103120 h 3423830"/>
              <a:gd name="connsiteX17" fmla="*/ 5865495 w 5865495"/>
              <a:gd name="connsiteY17" fmla="*/ 3357155 h 3423830"/>
              <a:gd name="connsiteX18" fmla="*/ 5042535 w 5865495"/>
              <a:gd name="connsiteY18" fmla="*/ 3357155 h 3423830"/>
              <a:gd name="connsiteX19" fmla="*/ 5068660 w 5865495"/>
              <a:gd name="connsiteY19" fmla="*/ 2155372 h 3423830"/>
              <a:gd name="connsiteX20" fmla="*/ 4846593 w 5865495"/>
              <a:gd name="connsiteY20" fmla="*/ 2103120 h 3423830"/>
              <a:gd name="connsiteX21" fmla="*/ 4885781 w 5865495"/>
              <a:gd name="connsiteY21" fmla="*/ 3357155 h 3423830"/>
              <a:gd name="connsiteX22" fmla="*/ 4036695 w 5865495"/>
              <a:gd name="connsiteY22" fmla="*/ 3370217 h 3423830"/>
              <a:gd name="connsiteX23" fmla="*/ 4062821 w 5865495"/>
              <a:gd name="connsiteY23" fmla="*/ 2116183 h 3423830"/>
              <a:gd name="connsiteX24" fmla="*/ 3827690 w 5865495"/>
              <a:gd name="connsiteY24" fmla="*/ 2155372 h 3423830"/>
              <a:gd name="connsiteX25" fmla="*/ 3840753 w 5865495"/>
              <a:gd name="connsiteY25" fmla="*/ 3344092 h 3423830"/>
              <a:gd name="connsiteX26" fmla="*/ 3017793 w 5865495"/>
              <a:gd name="connsiteY26" fmla="*/ 3357155 h 3423830"/>
              <a:gd name="connsiteX27" fmla="*/ 3056981 w 5865495"/>
              <a:gd name="connsiteY27" fmla="*/ 2155372 h 3423830"/>
              <a:gd name="connsiteX28" fmla="*/ 1770561 w 5865495"/>
              <a:gd name="connsiteY28" fmla="*/ 2124348 h 3423830"/>
              <a:gd name="connsiteX29" fmla="*/ 1768113 w 5865495"/>
              <a:gd name="connsiteY29" fmla="*/ 3386818 h 3423830"/>
              <a:gd name="connsiteX30" fmla="*/ 1046390 w 5865495"/>
              <a:gd name="connsiteY30" fmla="*/ 3423830 h 3423830"/>
              <a:gd name="connsiteX31" fmla="*/ 1046390 w 5865495"/>
              <a:gd name="connsiteY31" fmla="*/ 2119721 h 3423830"/>
              <a:gd name="connsiteX32" fmla="*/ 4846593 w 5865495"/>
              <a:gd name="connsiteY32" fmla="*/ 2116183 h 3423830"/>
              <a:gd name="connsiteX33" fmla="*/ 5790656 w 5865495"/>
              <a:gd name="connsiteY33" fmla="*/ 1281249 h 3423830"/>
              <a:gd name="connsiteX34" fmla="*/ 133350 w 5865495"/>
              <a:gd name="connsiteY34" fmla="*/ 1289685 h 34238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1046390 w 5865495"/>
              <a:gd name="connsiteY30" fmla="*/ 20816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81190 w 5865495"/>
              <a:gd name="connsiteY30" fmla="*/ 21070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17681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716461 w 5865495"/>
              <a:gd name="connsiteY27" fmla="*/ 24418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865325 w 5865495"/>
              <a:gd name="connsiteY27" fmla="*/ 2416265 h 3360330"/>
              <a:gd name="connsiteX28" fmla="*/ 716461 w 5865495"/>
              <a:gd name="connsiteY28" fmla="*/ 2441848 h 3360330"/>
              <a:gd name="connsiteX29" fmla="*/ 688613 w 5865495"/>
              <a:gd name="connsiteY29" fmla="*/ 3348718 h 3360330"/>
              <a:gd name="connsiteX30" fmla="*/ 43090 w 5865495"/>
              <a:gd name="connsiteY30" fmla="*/ 3360330 h 3360330"/>
              <a:gd name="connsiteX31" fmla="*/ 81190 w 5865495"/>
              <a:gd name="connsiteY31" fmla="*/ 2107021 h 3360330"/>
              <a:gd name="connsiteX32" fmla="*/ 4846593 w 5865495"/>
              <a:gd name="connsiteY32" fmla="*/ 2078083 h 3360330"/>
              <a:gd name="connsiteX33" fmla="*/ 5790656 w 5865495"/>
              <a:gd name="connsiteY33" fmla="*/ 1243149 h 3360330"/>
              <a:gd name="connsiteX34" fmla="*/ 133350 w 5865495"/>
              <a:gd name="connsiteY34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16461 w 5865495"/>
              <a:gd name="connsiteY29" fmla="*/ 24418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1005025 w 5865495"/>
              <a:gd name="connsiteY28" fmla="*/ 21368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055825 w 5865495"/>
              <a:gd name="connsiteY27" fmla="*/ 3419565 h 3419565"/>
              <a:gd name="connsiteX28" fmla="*/ 1005025 w 5865495"/>
              <a:gd name="connsiteY28" fmla="*/ 2136865 h 3419565"/>
              <a:gd name="connsiteX29" fmla="*/ 741861 w 5865495"/>
              <a:gd name="connsiteY29" fmla="*/ 2137048 h 3419565"/>
              <a:gd name="connsiteX30" fmla="*/ 688613 w 5865495"/>
              <a:gd name="connsiteY30" fmla="*/ 3348718 h 3419565"/>
              <a:gd name="connsiteX31" fmla="*/ 43090 w 5865495"/>
              <a:gd name="connsiteY31" fmla="*/ 3360330 h 3419565"/>
              <a:gd name="connsiteX32" fmla="*/ 81190 w 5865495"/>
              <a:gd name="connsiteY32" fmla="*/ 2107021 h 3419565"/>
              <a:gd name="connsiteX33" fmla="*/ 4846593 w 5865495"/>
              <a:gd name="connsiteY33" fmla="*/ 2078083 h 3419565"/>
              <a:gd name="connsiteX34" fmla="*/ 5790656 w 5865495"/>
              <a:gd name="connsiteY34" fmla="*/ 1243149 h 3419565"/>
              <a:gd name="connsiteX35" fmla="*/ 133350 w 5865495"/>
              <a:gd name="connsiteY35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957525 w 5865495"/>
              <a:gd name="connsiteY27" fmla="*/ 28353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754325 w 5865495"/>
              <a:gd name="connsiteY27" fmla="*/ 33560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2376625 w 5865495"/>
              <a:gd name="connsiteY27" fmla="*/ 2759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3843293 w 5865495"/>
              <a:gd name="connsiteY19" fmla="*/ 21412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65495" h="3419565">
                <a:moveTo>
                  <a:pt x="0" y="1268730"/>
                </a:moveTo>
                <a:lnTo>
                  <a:pt x="13063" y="22588"/>
                </a:lnTo>
                <a:lnTo>
                  <a:pt x="769348" y="13063"/>
                </a:lnTo>
                <a:lnTo>
                  <a:pt x="826498" y="1230086"/>
                </a:lnTo>
                <a:lnTo>
                  <a:pt x="1021353" y="1191986"/>
                </a:lnTo>
                <a:lnTo>
                  <a:pt x="944790" y="52615"/>
                </a:lnTo>
                <a:lnTo>
                  <a:pt x="1654175" y="64226"/>
                </a:lnTo>
                <a:lnTo>
                  <a:pt x="1705338" y="1180375"/>
                </a:lnTo>
                <a:lnTo>
                  <a:pt x="3070044" y="1242060"/>
                </a:lnTo>
                <a:lnTo>
                  <a:pt x="3853815" y="1294312"/>
                </a:lnTo>
                <a:lnTo>
                  <a:pt x="5121185" y="1256212"/>
                </a:lnTo>
                <a:lnTo>
                  <a:pt x="5048795" y="9525"/>
                </a:lnTo>
                <a:lnTo>
                  <a:pt x="5815693" y="0"/>
                </a:lnTo>
                <a:lnTo>
                  <a:pt x="5787118" y="1269275"/>
                </a:lnTo>
                <a:lnTo>
                  <a:pt x="3804829" y="2130335"/>
                </a:lnTo>
                <a:lnTo>
                  <a:pt x="5800181" y="2065020"/>
                </a:lnTo>
                <a:lnTo>
                  <a:pt x="5865495" y="3319055"/>
                </a:lnTo>
                <a:lnTo>
                  <a:pt x="5042535" y="3319055"/>
                </a:lnTo>
                <a:lnTo>
                  <a:pt x="5068660" y="2117272"/>
                </a:lnTo>
                <a:lnTo>
                  <a:pt x="3843293" y="2141220"/>
                </a:lnTo>
                <a:lnTo>
                  <a:pt x="3869781" y="3306355"/>
                </a:lnTo>
                <a:lnTo>
                  <a:pt x="3109595" y="3319417"/>
                </a:lnTo>
                <a:lnTo>
                  <a:pt x="3123021" y="2116183"/>
                </a:lnTo>
                <a:lnTo>
                  <a:pt x="2760890" y="2079172"/>
                </a:lnTo>
                <a:lnTo>
                  <a:pt x="2748553" y="3356792"/>
                </a:lnTo>
                <a:lnTo>
                  <a:pt x="1976393" y="3357155"/>
                </a:lnTo>
                <a:lnTo>
                  <a:pt x="2028281" y="2104572"/>
                </a:lnTo>
                <a:lnTo>
                  <a:pt x="1830525" y="2124165"/>
                </a:lnTo>
                <a:lnTo>
                  <a:pt x="1754325" y="3356065"/>
                </a:lnTo>
                <a:lnTo>
                  <a:pt x="1055825" y="3419565"/>
                </a:lnTo>
                <a:lnTo>
                  <a:pt x="1005025" y="2136865"/>
                </a:lnTo>
                <a:lnTo>
                  <a:pt x="741861" y="2137048"/>
                </a:lnTo>
                <a:lnTo>
                  <a:pt x="688613" y="3348718"/>
                </a:lnTo>
                <a:lnTo>
                  <a:pt x="43090" y="3360330"/>
                </a:lnTo>
                <a:lnTo>
                  <a:pt x="81190" y="2107021"/>
                </a:lnTo>
                <a:lnTo>
                  <a:pt x="3843293" y="2116183"/>
                </a:lnTo>
                <a:lnTo>
                  <a:pt x="5790656" y="1243149"/>
                </a:lnTo>
                <a:lnTo>
                  <a:pt x="133350" y="1251585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470162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6732239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5773291" y="175952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23823" y="1728210"/>
            <a:ext cx="5808617" cy="350099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3810000 w 5808617"/>
              <a:gd name="connsiteY10" fmla="*/ 0 h 3415393"/>
              <a:gd name="connsiteX11" fmla="*/ 3796937 w 5808617"/>
              <a:gd name="connsiteY11" fmla="*/ 1332412 h 3415393"/>
              <a:gd name="connsiteX12" fmla="*/ 5064307 w 5808617"/>
              <a:gd name="connsiteY12" fmla="*/ 1294312 h 3415393"/>
              <a:gd name="connsiteX13" fmla="*/ 5096692 w 5808617"/>
              <a:gd name="connsiteY13" fmla="*/ 57150 h 3415393"/>
              <a:gd name="connsiteX14" fmla="*/ 5787390 w 5808617"/>
              <a:gd name="connsiteY14" fmla="*/ 47625 h 3415393"/>
              <a:gd name="connsiteX15" fmla="*/ 5720715 w 5808617"/>
              <a:gd name="connsiteY15" fmla="*/ 1316900 h 3415393"/>
              <a:gd name="connsiteX16" fmla="*/ 4776651 w 5808617"/>
              <a:gd name="connsiteY16" fmla="*/ 2168435 h 3415393"/>
              <a:gd name="connsiteX17" fmla="*/ 5743303 w 5808617"/>
              <a:gd name="connsiteY17" fmla="*/ 2103120 h 3415393"/>
              <a:gd name="connsiteX18" fmla="*/ 5808617 w 5808617"/>
              <a:gd name="connsiteY18" fmla="*/ 3357155 h 3415393"/>
              <a:gd name="connsiteX19" fmla="*/ 4985657 w 5808617"/>
              <a:gd name="connsiteY19" fmla="*/ 3357155 h 3415393"/>
              <a:gd name="connsiteX20" fmla="*/ 5011782 w 5808617"/>
              <a:gd name="connsiteY20" fmla="*/ 2155372 h 3415393"/>
              <a:gd name="connsiteX21" fmla="*/ 4789715 w 5808617"/>
              <a:gd name="connsiteY21" fmla="*/ 2103120 h 3415393"/>
              <a:gd name="connsiteX22" fmla="*/ 4828903 w 5808617"/>
              <a:gd name="connsiteY22" fmla="*/ 3357155 h 3415393"/>
              <a:gd name="connsiteX23" fmla="*/ 3979817 w 5808617"/>
              <a:gd name="connsiteY23" fmla="*/ 3370217 h 3415393"/>
              <a:gd name="connsiteX24" fmla="*/ 4005943 w 5808617"/>
              <a:gd name="connsiteY24" fmla="*/ 2116183 h 3415393"/>
              <a:gd name="connsiteX25" fmla="*/ 3770812 w 5808617"/>
              <a:gd name="connsiteY25" fmla="*/ 2155372 h 3415393"/>
              <a:gd name="connsiteX26" fmla="*/ 3783875 w 5808617"/>
              <a:gd name="connsiteY26" fmla="*/ 3344092 h 3415393"/>
              <a:gd name="connsiteX27" fmla="*/ 2960915 w 5808617"/>
              <a:gd name="connsiteY27" fmla="*/ 3357155 h 3415393"/>
              <a:gd name="connsiteX28" fmla="*/ 2990578 w 5808617"/>
              <a:gd name="connsiteY28" fmla="*/ 2098222 h 3415393"/>
              <a:gd name="connsiteX29" fmla="*/ 1723208 w 5808617"/>
              <a:gd name="connsiteY29" fmla="*/ 2124348 h 3415393"/>
              <a:gd name="connsiteX30" fmla="*/ 1701710 w 5808617"/>
              <a:gd name="connsiteY30" fmla="*/ 3415393 h 3415393"/>
              <a:gd name="connsiteX31" fmla="*/ 970462 w 5808617"/>
              <a:gd name="connsiteY31" fmla="*/ 3395255 h 3415393"/>
              <a:gd name="connsiteX32" fmla="*/ 1037137 w 5808617"/>
              <a:gd name="connsiteY32" fmla="*/ 2110196 h 3415393"/>
              <a:gd name="connsiteX33" fmla="*/ 4789715 w 5808617"/>
              <a:gd name="connsiteY33" fmla="*/ 2116183 h 3415393"/>
              <a:gd name="connsiteX34" fmla="*/ 5705203 w 5808617"/>
              <a:gd name="connsiteY34" fmla="*/ 1290774 h 3415393"/>
              <a:gd name="connsiteX35" fmla="*/ 1780833 w 5808617"/>
              <a:gd name="connsiteY35" fmla="*/ 1296392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1037137 w 5808617"/>
              <a:gd name="connsiteY31" fmla="*/ 20895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97337 w 5808617"/>
              <a:gd name="connsiteY31" fmla="*/ 21530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412672"/>
              <a:gd name="connsiteX1" fmla="*/ 18325 w 5808617"/>
              <a:gd name="connsiteY1" fmla="*/ 412109 h 3412672"/>
              <a:gd name="connsiteX2" fmla="*/ 0 w 5808617"/>
              <a:gd name="connsiteY2" fmla="*/ 0 h 3412672"/>
              <a:gd name="connsiteX3" fmla="*/ 760095 w 5808617"/>
              <a:gd name="connsiteY3" fmla="*/ 30480 h 3412672"/>
              <a:gd name="connsiteX4" fmla="*/ 769620 w 5808617"/>
              <a:gd name="connsiteY4" fmla="*/ 1237978 h 3412672"/>
              <a:gd name="connsiteX5" fmla="*/ 1040675 w 5808617"/>
              <a:gd name="connsiteY5" fmla="*/ 1260203 h 3412672"/>
              <a:gd name="connsiteX6" fmla="*/ 964112 w 5808617"/>
              <a:gd name="connsiteY6" fmla="*/ 70032 h 3412672"/>
              <a:gd name="connsiteX7" fmla="*/ 1660797 w 5808617"/>
              <a:gd name="connsiteY7" fmla="*/ 30843 h 3412672"/>
              <a:gd name="connsiteX8" fmla="*/ 1711960 w 5808617"/>
              <a:gd name="connsiteY8" fmla="*/ 1261292 h 3412672"/>
              <a:gd name="connsiteX9" fmla="*/ 3013166 w 5808617"/>
              <a:gd name="connsiteY9" fmla="*/ 1259477 h 3412672"/>
              <a:gd name="connsiteX10" fmla="*/ 3796937 w 5808617"/>
              <a:gd name="connsiteY10" fmla="*/ 1311729 h 3412672"/>
              <a:gd name="connsiteX11" fmla="*/ 5064307 w 5808617"/>
              <a:gd name="connsiteY11" fmla="*/ 1273629 h 3412672"/>
              <a:gd name="connsiteX12" fmla="*/ 5096692 w 5808617"/>
              <a:gd name="connsiteY12" fmla="*/ 36467 h 3412672"/>
              <a:gd name="connsiteX13" fmla="*/ 5787390 w 5808617"/>
              <a:gd name="connsiteY13" fmla="*/ 26942 h 3412672"/>
              <a:gd name="connsiteX14" fmla="*/ 5720715 w 5808617"/>
              <a:gd name="connsiteY14" fmla="*/ 1296217 h 3412672"/>
              <a:gd name="connsiteX15" fmla="*/ 4776651 w 5808617"/>
              <a:gd name="connsiteY15" fmla="*/ 2147752 h 3412672"/>
              <a:gd name="connsiteX16" fmla="*/ 5743303 w 5808617"/>
              <a:gd name="connsiteY16" fmla="*/ 2082437 h 3412672"/>
              <a:gd name="connsiteX17" fmla="*/ 5808617 w 5808617"/>
              <a:gd name="connsiteY17" fmla="*/ 3336472 h 3412672"/>
              <a:gd name="connsiteX18" fmla="*/ 4985657 w 5808617"/>
              <a:gd name="connsiteY18" fmla="*/ 3336472 h 3412672"/>
              <a:gd name="connsiteX19" fmla="*/ 5011782 w 5808617"/>
              <a:gd name="connsiteY19" fmla="*/ 2134689 h 3412672"/>
              <a:gd name="connsiteX20" fmla="*/ 4789715 w 5808617"/>
              <a:gd name="connsiteY20" fmla="*/ 2082437 h 3412672"/>
              <a:gd name="connsiteX21" fmla="*/ 4828903 w 5808617"/>
              <a:gd name="connsiteY21" fmla="*/ 3336472 h 3412672"/>
              <a:gd name="connsiteX22" fmla="*/ 3979817 w 5808617"/>
              <a:gd name="connsiteY22" fmla="*/ 3349534 h 3412672"/>
              <a:gd name="connsiteX23" fmla="*/ 4005943 w 5808617"/>
              <a:gd name="connsiteY23" fmla="*/ 2095500 h 3412672"/>
              <a:gd name="connsiteX24" fmla="*/ 3770812 w 5808617"/>
              <a:gd name="connsiteY24" fmla="*/ 2134689 h 3412672"/>
              <a:gd name="connsiteX25" fmla="*/ 3783875 w 5808617"/>
              <a:gd name="connsiteY25" fmla="*/ 3323409 h 3412672"/>
              <a:gd name="connsiteX26" fmla="*/ 2960915 w 5808617"/>
              <a:gd name="connsiteY26" fmla="*/ 3336472 h 3412672"/>
              <a:gd name="connsiteX27" fmla="*/ 2990578 w 5808617"/>
              <a:gd name="connsiteY27" fmla="*/ 2077539 h 3412672"/>
              <a:gd name="connsiteX28" fmla="*/ 1723208 w 5808617"/>
              <a:gd name="connsiteY28" fmla="*/ 2103665 h 3412672"/>
              <a:gd name="connsiteX29" fmla="*/ 1701710 w 5808617"/>
              <a:gd name="connsiteY29" fmla="*/ 3394710 h 3412672"/>
              <a:gd name="connsiteX30" fmla="*/ 56062 w 5808617"/>
              <a:gd name="connsiteY30" fmla="*/ 3412672 h 3412672"/>
              <a:gd name="connsiteX31" fmla="*/ 97337 w 5808617"/>
              <a:gd name="connsiteY31" fmla="*/ 2153013 h 3412672"/>
              <a:gd name="connsiteX32" fmla="*/ 4789715 w 5808617"/>
              <a:gd name="connsiteY32" fmla="*/ 2095500 h 3412672"/>
              <a:gd name="connsiteX33" fmla="*/ 5705203 w 5808617"/>
              <a:gd name="connsiteY33" fmla="*/ 1270091 h 3412672"/>
              <a:gd name="connsiteX34" fmla="*/ 1780833 w 5808617"/>
              <a:gd name="connsiteY34" fmla="*/ 1275709 h 3412672"/>
              <a:gd name="connsiteX35" fmla="*/ 78377 w 5808617"/>
              <a:gd name="connsiteY35" fmla="*/ 1274717 h 3412672"/>
              <a:gd name="connsiteX36" fmla="*/ 28303 w 5808617"/>
              <a:gd name="connsiteY36" fmla="*/ 386443 h 3412672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723208 w 5808617"/>
              <a:gd name="connsiteY28" fmla="*/ 21036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732608 w 5808617"/>
              <a:gd name="connsiteY28" fmla="*/ 23957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32608 w 5808617"/>
              <a:gd name="connsiteY29" fmla="*/ 23957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83408 w 5808617"/>
              <a:gd name="connsiteY29" fmla="*/ 21798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158533 w 5808617"/>
              <a:gd name="connsiteY29" fmla="*/ 23298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006133 w 5808617"/>
              <a:gd name="connsiteY29" fmla="*/ 21647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574641"/>
              <a:gd name="connsiteX1" fmla="*/ 18325 w 5808617"/>
              <a:gd name="connsiteY1" fmla="*/ 412109 h 3574641"/>
              <a:gd name="connsiteX2" fmla="*/ 0 w 5808617"/>
              <a:gd name="connsiteY2" fmla="*/ 0 h 3574641"/>
              <a:gd name="connsiteX3" fmla="*/ 760095 w 5808617"/>
              <a:gd name="connsiteY3" fmla="*/ 30480 h 3574641"/>
              <a:gd name="connsiteX4" fmla="*/ 769620 w 5808617"/>
              <a:gd name="connsiteY4" fmla="*/ 1237978 h 3574641"/>
              <a:gd name="connsiteX5" fmla="*/ 1040675 w 5808617"/>
              <a:gd name="connsiteY5" fmla="*/ 1260203 h 3574641"/>
              <a:gd name="connsiteX6" fmla="*/ 964112 w 5808617"/>
              <a:gd name="connsiteY6" fmla="*/ 70032 h 3574641"/>
              <a:gd name="connsiteX7" fmla="*/ 1660797 w 5808617"/>
              <a:gd name="connsiteY7" fmla="*/ 30843 h 3574641"/>
              <a:gd name="connsiteX8" fmla="*/ 1711960 w 5808617"/>
              <a:gd name="connsiteY8" fmla="*/ 1261292 h 3574641"/>
              <a:gd name="connsiteX9" fmla="*/ 3013166 w 5808617"/>
              <a:gd name="connsiteY9" fmla="*/ 1259477 h 3574641"/>
              <a:gd name="connsiteX10" fmla="*/ 3796937 w 5808617"/>
              <a:gd name="connsiteY10" fmla="*/ 1311729 h 3574641"/>
              <a:gd name="connsiteX11" fmla="*/ 5064307 w 5808617"/>
              <a:gd name="connsiteY11" fmla="*/ 1273629 h 3574641"/>
              <a:gd name="connsiteX12" fmla="*/ 5096692 w 5808617"/>
              <a:gd name="connsiteY12" fmla="*/ 36467 h 3574641"/>
              <a:gd name="connsiteX13" fmla="*/ 5787390 w 5808617"/>
              <a:gd name="connsiteY13" fmla="*/ 26942 h 3574641"/>
              <a:gd name="connsiteX14" fmla="*/ 5720715 w 5808617"/>
              <a:gd name="connsiteY14" fmla="*/ 1296217 h 3574641"/>
              <a:gd name="connsiteX15" fmla="*/ 4776651 w 5808617"/>
              <a:gd name="connsiteY15" fmla="*/ 2147752 h 3574641"/>
              <a:gd name="connsiteX16" fmla="*/ 5743303 w 5808617"/>
              <a:gd name="connsiteY16" fmla="*/ 2082437 h 3574641"/>
              <a:gd name="connsiteX17" fmla="*/ 5808617 w 5808617"/>
              <a:gd name="connsiteY17" fmla="*/ 3336472 h 3574641"/>
              <a:gd name="connsiteX18" fmla="*/ 4985657 w 5808617"/>
              <a:gd name="connsiteY18" fmla="*/ 3336472 h 3574641"/>
              <a:gd name="connsiteX19" fmla="*/ 5011782 w 5808617"/>
              <a:gd name="connsiteY19" fmla="*/ 2134689 h 3574641"/>
              <a:gd name="connsiteX20" fmla="*/ 4789715 w 5808617"/>
              <a:gd name="connsiteY20" fmla="*/ 2082437 h 3574641"/>
              <a:gd name="connsiteX21" fmla="*/ 4828903 w 5808617"/>
              <a:gd name="connsiteY21" fmla="*/ 3336472 h 3574641"/>
              <a:gd name="connsiteX22" fmla="*/ 3979817 w 5808617"/>
              <a:gd name="connsiteY22" fmla="*/ 3349534 h 3574641"/>
              <a:gd name="connsiteX23" fmla="*/ 4005943 w 5808617"/>
              <a:gd name="connsiteY23" fmla="*/ 2095500 h 3574641"/>
              <a:gd name="connsiteX24" fmla="*/ 3770812 w 5808617"/>
              <a:gd name="connsiteY24" fmla="*/ 2134689 h 3574641"/>
              <a:gd name="connsiteX25" fmla="*/ 3783875 w 5808617"/>
              <a:gd name="connsiteY25" fmla="*/ 3323409 h 3574641"/>
              <a:gd name="connsiteX26" fmla="*/ 2960915 w 5808617"/>
              <a:gd name="connsiteY26" fmla="*/ 3336472 h 3574641"/>
              <a:gd name="connsiteX27" fmla="*/ 2990578 w 5808617"/>
              <a:gd name="connsiteY27" fmla="*/ 2077539 h 3574641"/>
              <a:gd name="connsiteX28" fmla="*/ 1704633 w 5808617"/>
              <a:gd name="connsiteY28" fmla="*/ 3422008 h 3574641"/>
              <a:gd name="connsiteX29" fmla="*/ 1044233 w 5808617"/>
              <a:gd name="connsiteY29" fmla="*/ 3434708 h 3574641"/>
              <a:gd name="connsiteX30" fmla="*/ 1006133 w 5808617"/>
              <a:gd name="connsiteY30" fmla="*/ 2164708 h 3574641"/>
              <a:gd name="connsiteX31" fmla="*/ 783408 w 5808617"/>
              <a:gd name="connsiteY31" fmla="*/ 2179865 h 3574641"/>
              <a:gd name="connsiteX32" fmla="*/ 698410 w 5808617"/>
              <a:gd name="connsiteY32" fmla="*/ 3432810 h 3574641"/>
              <a:gd name="connsiteX33" fmla="*/ 56062 w 5808617"/>
              <a:gd name="connsiteY33" fmla="*/ 3412672 h 3574641"/>
              <a:gd name="connsiteX34" fmla="*/ 97337 w 5808617"/>
              <a:gd name="connsiteY34" fmla="*/ 2153013 h 3574641"/>
              <a:gd name="connsiteX35" fmla="*/ 4789715 w 5808617"/>
              <a:gd name="connsiteY35" fmla="*/ 2095500 h 3574641"/>
              <a:gd name="connsiteX36" fmla="*/ 5705203 w 5808617"/>
              <a:gd name="connsiteY36" fmla="*/ 1270091 h 3574641"/>
              <a:gd name="connsiteX37" fmla="*/ 1780833 w 5808617"/>
              <a:gd name="connsiteY37" fmla="*/ 1275709 h 3574641"/>
              <a:gd name="connsiteX38" fmla="*/ 78377 w 5808617"/>
              <a:gd name="connsiteY38" fmla="*/ 1274717 h 3574641"/>
              <a:gd name="connsiteX39" fmla="*/ 28303 w 5808617"/>
              <a:gd name="connsiteY39" fmla="*/ 386443 h 3574641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704633 w 5808617"/>
              <a:gd name="connsiteY28" fmla="*/ 3422008 h 3500990"/>
              <a:gd name="connsiteX29" fmla="*/ 1044233 w 5808617"/>
              <a:gd name="connsiteY29" fmla="*/ 3434708 h 3500990"/>
              <a:gd name="connsiteX30" fmla="*/ 1006133 w 5808617"/>
              <a:gd name="connsiteY30" fmla="*/ 2164708 h 3500990"/>
              <a:gd name="connsiteX31" fmla="*/ 783408 w 5808617"/>
              <a:gd name="connsiteY31" fmla="*/ 2179865 h 3500990"/>
              <a:gd name="connsiteX32" fmla="*/ 698410 w 5808617"/>
              <a:gd name="connsiteY32" fmla="*/ 3432810 h 3500990"/>
              <a:gd name="connsiteX33" fmla="*/ 56062 w 5808617"/>
              <a:gd name="connsiteY33" fmla="*/ 3412672 h 3500990"/>
              <a:gd name="connsiteX34" fmla="*/ 97337 w 5808617"/>
              <a:gd name="connsiteY34" fmla="*/ 2153013 h 3500990"/>
              <a:gd name="connsiteX35" fmla="*/ 4789715 w 5808617"/>
              <a:gd name="connsiteY35" fmla="*/ 2095500 h 3500990"/>
              <a:gd name="connsiteX36" fmla="*/ 5705203 w 5808617"/>
              <a:gd name="connsiteY36" fmla="*/ 1270091 h 3500990"/>
              <a:gd name="connsiteX37" fmla="*/ 1780833 w 5808617"/>
              <a:gd name="connsiteY37" fmla="*/ 1275709 h 3500990"/>
              <a:gd name="connsiteX38" fmla="*/ 78377 w 5808617"/>
              <a:gd name="connsiteY38" fmla="*/ 1274717 h 3500990"/>
              <a:gd name="connsiteX39" fmla="*/ 28303 w 5808617"/>
              <a:gd name="connsiteY39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2479333 w 5808617"/>
              <a:gd name="connsiteY28" fmla="*/ 2558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3875315 w 5808617"/>
              <a:gd name="connsiteY20" fmla="*/ 21459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08617" h="3500990">
                <a:moveTo>
                  <a:pt x="38372" y="390797"/>
                </a:moveTo>
                <a:cubicBezTo>
                  <a:pt x="25340" y="194701"/>
                  <a:pt x="155182" y="570105"/>
                  <a:pt x="18325" y="412109"/>
                </a:cubicBezTo>
                <a:lnTo>
                  <a:pt x="0" y="0"/>
                </a:lnTo>
                <a:lnTo>
                  <a:pt x="760095" y="30480"/>
                </a:lnTo>
                <a:lnTo>
                  <a:pt x="769620" y="1237978"/>
                </a:lnTo>
                <a:lnTo>
                  <a:pt x="1040675" y="1260203"/>
                </a:lnTo>
                <a:lnTo>
                  <a:pt x="964112" y="70032"/>
                </a:lnTo>
                <a:lnTo>
                  <a:pt x="1660797" y="30843"/>
                </a:lnTo>
                <a:lnTo>
                  <a:pt x="1711960" y="1261292"/>
                </a:lnTo>
                <a:lnTo>
                  <a:pt x="3013166" y="1259477"/>
                </a:lnTo>
                <a:lnTo>
                  <a:pt x="3796937" y="1311729"/>
                </a:lnTo>
                <a:lnTo>
                  <a:pt x="5064307" y="1273629"/>
                </a:lnTo>
                <a:lnTo>
                  <a:pt x="5096692" y="36467"/>
                </a:lnTo>
                <a:lnTo>
                  <a:pt x="5787390" y="26942"/>
                </a:lnTo>
                <a:lnTo>
                  <a:pt x="5720715" y="1296217"/>
                </a:lnTo>
                <a:lnTo>
                  <a:pt x="3849551" y="2147752"/>
                </a:lnTo>
                <a:lnTo>
                  <a:pt x="5743303" y="2082437"/>
                </a:lnTo>
                <a:lnTo>
                  <a:pt x="5808617" y="3336472"/>
                </a:lnTo>
                <a:lnTo>
                  <a:pt x="4985657" y="3336472"/>
                </a:lnTo>
                <a:lnTo>
                  <a:pt x="5011782" y="2134689"/>
                </a:lnTo>
                <a:lnTo>
                  <a:pt x="3875315" y="2145937"/>
                </a:lnTo>
                <a:lnTo>
                  <a:pt x="3889103" y="3298372"/>
                </a:lnTo>
                <a:lnTo>
                  <a:pt x="3141617" y="3324134"/>
                </a:lnTo>
                <a:lnTo>
                  <a:pt x="3129643" y="2095500"/>
                </a:lnTo>
                <a:lnTo>
                  <a:pt x="2843712" y="2160089"/>
                </a:lnTo>
                <a:lnTo>
                  <a:pt x="2780575" y="3361509"/>
                </a:lnTo>
                <a:lnTo>
                  <a:pt x="2008415" y="3374572"/>
                </a:lnTo>
                <a:lnTo>
                  <a:pt x="2063478" y="2179139"/>
                </a:lnTo>
                <a:cubicBezTo>
                  <a:pt x="1983214" y="2049462"/>
                  <a:pt x="1804657" y="2156530"/>
                  <a:pt x="1806233" y="2177408"/>
                </a:cubicBezTo>
                <a:cubicBezTo>
                  <a:pt x="1795109" y="2185586"/>
                  <a:pt x="1943816" y="3275958"/>
                  <a:pt x="1704633" y="3422008"/>
                </a:cubicBezTo>
                <a:cubicBezTo>
                  <a:pt x="1011942" y="3406903"/>
                  <a:pt x="1175466" y="3597691"/>
                  <a:pt x="1044233" y="3434708"/>
                </a:cubicBezTo>
                <a:lnTo>
                  <a:pt x="1006133" y="2164708"/>
                </a:lnTo>
                <a:lnTo>
                  <a:pt x="783408" y="2179865"/>
                </a:lnTo>
                <a:lnTo>
                  <a:pt x="698410" y="3432810"/>
                </a:lnTo>
                <a:lnTo>
                  <a:pt x="56062" y="3412672"/>
                </a:lnTo>
                <a:lnTo>
                  <a:pt x="97337" y="2153013"/>
                </a:lnTo>
                <a:lnTo>
                  <a:pt x="3862615" y="2159000"/>
                </a:lnTo>
                <a:lnTo>
                  <a:pt x="5705203" y="1270091"/>
                </a:lnTo>
                <a:lnTo>
                  <a:pt x="1780833" y="1275709"/>
                </a:lnTo>
                <a:lnTo>
                  <a:pt x="78377" y="1274717"/>
                </a:lnTo>
                <a:lnTo>
                  <a:pt x="28303" y="386443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49480" y="1724667"/>
            <a:ext cx="5854967" cy="34636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828 w 5817198"/>
              <a:gd name="connsiteY9" fmla="*/ 26894 h 3397111"/>
              <a:gd name="connsiteX10" fmla="*/ 3789765 w 5817198"/>
              <a:gd name="connsiteY10" fmla="*/ 1359306 h 3397111"/>
              <a:gd name="connsiteX11" fmla="*/ 4938913 w 5817198"/>
              <a:gd name="connsiteY11" fmla="*/ 1238282 h 3397111"/>
              <a:gd name="connsiteX12" fmla="*/ 4981944 w 5817198"/>
              <a:gd name="connsiteY12" fmla="*/ 0 h 3397111"/>
              <a:gd name="connsiteX13" fmla="*/ 5803750 w 5817198"/>
              <a:gd name="connsiteY13" fmla="*/ 13447 h 3397111"/>
              <a:gd name="connsiteX14" fmla="*/ 5817198 w 5817198"/>
              <a:gd name="connsiteY14" fmla="*/ 1251345 h 3397111"/>
              <a:gd name="connsiteX15" fmla="*/ 4769479 w 5817198"/>
              <a:gd name="connsiteY15" fmla="*/ 2195329 h 3397111"/>
              <a:gd name="connsiteX16" fmla="*/ 5736131 w 5817198"/>
              <a:gd name="connsiteY16" fmla="*/ 2130014 h 3397111"/>
              <a:gd name="connsiteX17" fmla="*/ 5801445 w 5817198"/>
              <a:gd name="connsiteY17" fmla="*/ 3384049 h 3397111"/>
              <a:gd name="connsiteX18" fmla="*/ 4978485 w 5817198"/>
              <a:gd name="connsiteY18" fmla="*/ 3384049 h 3397111"/>
              <a:gd name="connsiteX19" fmla="*/ 5004610 w 5817198"/>
              <a:gd name="connsiteY19" fmla="*/ 2182266 h 3397111"/>
              <a:gd name="connsiteX20" fmla="*/ 4782543 w 5817198"/>
              <a:gd name="connsiteY20" fmla="*/ 2130014 h 3397111"/>
              <a:gd name="connsiteX21" fmla="*/ 4821731 w 5817198"/>
              <a:gd name="connsiteY21" fmla="*/ 3384049 h 3397111"/>
              <a:gd name="connsiteX22" fmla="*/ 3972645 w 5817198"/>
              <a:gd name="connsiteY22" fmla="*/ 3397111 h 3397111"/>
              <a:gd name="connsiteX23" fmla="*/ 3998771 w 5817198"/>
              <a:gd name="connsiteY23" fmla="*/ 2143077 h 3397111"/>
              <a:gd name="connsiteX24" fmla="*/ 3763640 w 5817198"/>
              <a:gd name="connsiteY24" fmla="*/ 2182266 h 3397111"/>
              <a:gd name="connsiteX25" fmla="*/ 3776703 w 5817198"/>
              <a:gd name="connsiteY25" fmla="*/ 3370986 h 3397111"/>
              <a:gd name="connsiteX26" fmla="*/ 2953743 w 5817198"/>
              <a:gd name="connsiteY26" fmla="*/ 338404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789765 w 5817198"/>
              <a:gd name="connsiteY9" fmla="*/ 13593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17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1827557 w 5854967"/>
              <a:gd name="connsiteY28" fmla="*/ 33756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005876 w 5854967"/>
              <a:gd name="connsiteY27" fmla="*/ 2168251 h 3412624"/>
              <a:gd name="connsiteX28" fmla="*/ 740980 w 5854967"/>
              <a:gd name="connsiteY28" fmla="*/ 2186167 h 3412624"/>
              <a:gd name="connsiteX29" fmla="*/ 684557 w 5854967"/>
              <a:gd name="connsiteY29" fmla="*/ 3388312 h 3412624"/>
              <a:gd name="connsiteX30" fmla="*/ 0 w 5854967"/>
              <a:gd name="connsiteY30" fmla="*/ 3412624 h 3412624"/>
              <a:gd name="connsiteX31" fmla="*/ 54909 w 5854967"/>
              <a:gd name="connsiteY31" fmla="*/ 2146615 h 3412624"/>
              <a:gd name="connsiteX32" fmla="*/ 4820312 w 5854967"/>
              <a:gd name="connsiteY32" fmla="*/ 2143077 h 3412624"/>
              <a:gd name="connsiteX33" fmla="*/ 5841135 w 5854967"/>
              <a:gd name="connsiteY33" fmla="*/ 1292454 h 3412624"/>
              <a:gd name="connsiteX34" fmla="*/ 91941 w 5854967"/>
              <a:gd name="connsiteY34" fmla="*/ 1280160 h 3412624"/>
              <a:gd name="connsiteX35" fmla="*/ 50832 w 5854967"/>
              <a:gd name="connsiteY35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145576 w 5854967"/>
              <a:gd name="connsiteY27" fmla="*/ 2168251 h 3412624"/>
              <a:gd name="connsiteX28" fmla="*/ 1005876 w 5854967"/>
              <a:gd name="connsiteY28" fmla="*/ 2168251 h 3412624"/>
              <a:gd name="connsiteX29" fmla="*/ 740980 w 5854967"/>
              <a:gd name="connsiteY29" fmla="*/ 2186167 h 3412624"/>
              <a:gd name="connsiteX30" fmla="*/ 684557 w 5854967"/>
              <a:gd name="connsiteY30" fmla="*/ 3388312 h 3412624"/>
              <a:gd name="connsiteX31" fmla="*/ 0 w 5854967"/>
              <a:gd name="connsiteY31" fmla="*/ 3412624 h 3412624"/>
              <a:gd name="connsiteX32" fmla="*/ 54909 w 5854967"/>
              <a:gd name="connsiteY32" fmla="*/ 2146615 h 3412624"/>
              <a:gd name="connsiteX33" fmla="*/ 4820312 w 5854967"/>
              <a:gd name="connsiteY33" fmla="*/ 2143077 h 3412624"/>
              <a:gd name="connsiteX34" fmla="*/ 5841135 w 5854967"/>
              <a:gd name="connsiteY34" fmla="*/ 1292454 h 3412624"/>
              <a:gd name="connsiteX35" fmla="*/ 91941 w 5854967"/>
              <a:gd name="connsiteY35" fmla="*/ 1280160 h 3412624"/>
              <a:gd name="connsiteX36" fmla="*/ 50832 w 5854967"/>
              <a:gd name="connsiteY36" fmla="*/ 709237 h 3412624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993176 w 5854967"/>
              <a:gd name="connsiteY27" fmla="*/ 3463651 h 3463651"/>
              <a:gd name="connsiteX28" fmla="*/ 1005876 w 5854967"/>
              <a:gd name="connsiteY28" fmla="*/ 2168251 h 3463651"/>
              <a:gd name="connsiteX29" fmla="*/ 740980 w 5854967"/>
              <a:gd name="connsiteY29" fmla="*/ 2186167 h 3463651"/>
              <a:gd name="connsiteX30" fmla="*/ 684557 w 5854967"/>
              <a:gd name="connsiteY30" fmla="*/ 3388312 h 3463651"/>
              <a:gd name="connsiteX31" fmla="*/ 0 w 5854967"/>
              <a:gd name="connsiteY31" fmla="*/ 3412624 h 3463651"/>
              <a:gd name="connsiteX32" fmla="*/ 54909 w 5854967"/>
              <a:gd name="connsiteY32" fmla="*/ 2146615 h 3463651"/>
              <a:gd name="connsiteX33" fmla="*/ 4820312 w 5854967"/>
              <a:gd name="connsiteY33" fmla="*/ 2143077 h 3463651"/>
              <a:gd name="connsiteX34" fmla="*/ 5841135 w 5854967"/>
              <a:gd name="connsiteY34" fmla="*/ 1292454 h 3463651"/>
              <a:gd name="connsiteX35" fmla="*/ 91941 w 5854967"/>
              <a:gd name="connsiteY35" fmla="*/ 1280160 h 3463651"/>
              <a:gd name="connsiteX36" fmla="*/ 50832 w 5854967"/>
              <a:gd name="connsiteY36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42476 w 5854967"/>
              <a:gd name="connsiteY27" fmla="*/ 29556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17076 w 5854967"/>
              <a:gd name="connsiteY27" fmla="*/ 34509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3867812 w 5854967"/>
              <a:gd name="connsiteY19" fmla="*/ 21554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967" h="3463651">
                <a:moveTo>
                  <a:pt x="51600" y="707315"/>
                </a:moveTo>
                <a:lnTo>
                  <a:pt x="37769" y="13063"/>
                </a:lnTo>
                <a:lnTo>
                  <a:pt x="820387" y="39957"/>
                </a:lnTo>
                <a:lnTo>
                  <a:pt x="806940" y="1252498"/>
                </a:lnTo>
                <a:lnTo>
                  <a:pt x="1007772" y="1269680"/>
                </a:lnTo>
                <a:lnTo>
                  <a:pt x="956609" y="79509"/>
                </a:lnTo>
                <a:lnTo>
                  <a:pt x="1716794" y="91120"/>
                </a:lnTo>
                <a:lnTo>
                  <a:pt x="1729857" y="1232669"/>
                </a:lnTo>
                <a:lnTo>
                  <a:pt x="3043763" y="1307054"/>
                </a:lnTo>
                <a:lnTo>
                  <a:pt x="3840234" y="1270406"/>
                </a:lnTo>
                <a:lnTo>
                  <a:pt x="4976682" y="1238282"/>
                </a:lnTo>
                <a:lnTo>
                  <a:pt x="5019713" y="0"/>
                </a:lnTo>
                <a:lnTo>
                  <a:pt x="5841519" y="13447"/>
                </a:lnTo>
                <a:lnTo>
                  <a:pt x="5854967" y="1251345"/>
                </a:lnTo>
                <a:lnTo>
                  <a:pt x="3854748" y="2157229"/>
                </a:lnTo>
                <a:lnTo>
                  <a:pt x="5773900" y="2130014"/>
                </a:lnTo>
                <a:lnTo>
                  <a:pt x="5839214" y="3384049"/>
                </a:lnTo>
                <a:lnTo>
                  <a:pt x="5016254" y="3384049"/>
                </a:lnTo>
                <a:lnTo>
                  <a:pt x="5042379" y="2182266"/>
                </a:lnTo>
                <a:lnTo>
                  <a:pt x="3867812" y="2155414"/>
                </a:lnTo>
                <a:cubicBezTo>
                  <a:pt x="3868175" y="2548026"/>
                  <a:pt x="3868537" y="2940637"/>
                  <a:pt x="3868900" y="3333249"/>
                </a:cubicBezTo>
                <a:lnTo>
                  <a:pt x="3083314" y="3320911"/>
                </a:lnTo>
                <a:lnTo>
                  <a:pt x="3134840" y="2168477"/>
                </a:lnTo>
                <a:lnTo>
                  <a:pt x="2810809" y="2156866"/>
                </a:lnTo>
                <a:lnTo>
                  <a:pt x="2798472" y="3396386"/>
                </a:lnTo>
                <a:lnTo>
                  <a:pt x="1975512" y="3396749"/>
                </a:lnTo>
                <a:cubicBezTo>
                  <a:pt x="1972700" y="2991921"/>
                  <a:pt x="2007987" y="2561694"/>
                  <a:pt x="2005175" y="2156866"/>
                </a:cubicBezTo>
                <a:cubicBezTo>
                  <a:pt x="2006509" y="2207228"/>
                  <a:pt x="1728442" y="2181389"/>
                  <a:pt x="1755176" y="2180951"/>
                </a:cubicBezTo>
                <a:lnTo>
                  <a:pt x="1717076" y="3450951"/>
                </a:lnTo>
                <a:lnTo>
                  <a:pt x="993176" y="3463651"/>
                </a:lnTo>
                <a:lnTo>
                  <a:pt x="1005876" y="2168251"/>
                </a:lnTo>
                <a:lnTo>
                  <a:pt x="740980" y="2186167"/>
                </a:lnTo>
                <a:lnTo>
                  <a:pt x="684557" y="3388312"/>
                </a:lnTo>
                <a:lnTo>
                  <a:pt x="0" y="3412624"/>
                </a:lnTo>
                <a:lnTo>
                  <a:pt x="54909" y="2146615"/>
                </a:lnTo>
                <a:lnTo>
                  <a:pt x="3880512" y="2168477"/>
                </a:lnTo>
                <a:lnTo>
                  <a:pt x="5841135" y="1292454"/>
                </a:lnTo>
                <a:lnTo>
                  <a:pt x="91941" y="1280160"/>
                </a:lnTo>
                <a:lnTo>
                  <a:pt x="50832" y="709237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734206" y="1723999"/>
            <a:ext cx="5870242" cy="34570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66035 w 5814892"/>
              <a:gd name="connsiteY32" fmla="*/ 2324868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993035 w 5814892"/>
              <a:gd name="connsiteY37" fmla="*/ 1270768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53335 w 5814892"/>
              <a:gd name="connsiteY32" fmla="*/ 2426468 h 3397111"/>
              <a:gd name="connsiteX33" fmla="*/ 866035 w 5814892"/>
              <a:gd name="connsiteY33" fmla="*/ 2324868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93035 w 5814892"/>
              <a:gd name="connsiteY38" fmla="*/ 1270768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853335 w 5814892"/>
              <a:gd name="connsiteY33" fmla="*/ 24264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1597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203201 w 5825158"/>
              <a:gd name="connsiteY33" fmla="*/ 20962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88901 w 5825158"/>
              <a:gd name="connsiteY33" fmla="*/ 21724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35953 w 5850461"/>
              <a:gd name="connsiteY0" fmla="*/ 1258644 h 3449967"/>
              <a:gd name="connsiteX1" fmla="*/ 35569 w 5850461"/>
              <a:gd name="connsiteY1" fmla="*/ 26510 h 3449967"/>
              <a:gd name="connsiteX2" fmla="*/ 804740 w 5850461"/>
              <a:gd name="connsiteY2" fmla="*/ 26510 h 3449967"/>
              <a:gd name="connsiteX3" fmla="*/ 831634 w 5850461"/>
              <a:gd name="connsiteY3" fmla="*/ 1279392 h 3449967"/>
              <a:gd name="connsiteX4" fmla="*/ 1019019 w 5850461"/>
              <a:gd name="connsiteY4" fmla="*/ 1244280 h 3449967"/>
              <a:gd name="connsiteX5" fmla="*/ 967856 w 5850461"/>
              <a:gd name="connsiteY5" fmla="*/ 66809 h 3449967"/>
              <a:gd name="connsiteX6" fmla="*/ 1702641 w 5850461"/>
              <a:gd name="connsiteY6" fmla="*/ 65720 h 3449967"/>
              <a:gd name="connsiteX7" fmla="*/ 1753804 w 5850461"/>
              <a:gd name="connsiteY7" fmla="*/ 1270769 h 3449967"/>
              <a:gd name="connsiteX8" fmla="*/ 3055010 w 5850461"/>
              <a:gd name="connsiteY8" fmla="*/ 1307054 h 3449967"/>
              <a:gd name="connsiteX9" fmla="*/ 3066621 w 5850461"/>
              <a:gd name="connsiteY9" fmla="*/ 1323020 h 3449967"/>
              <a:gd name="connsiteX10" fmla="*/ 3839144 w 5850461"/>
              <a:gd name="connsiteY10" fmla="*/ 1284194 h 3449967"/>
              <a:gd name="connsiteX11" fmla="*/ 3852228 w 5850461"/>
              <a:gd name="connsiteY11" fmla="*/ 1278623 h 3449967"/>
              <a:gd name="connsiteX12" fmla="*/ 5055164 w 5850461"/>
              <a:gd name="connsiteY12" fmla="*/ 1278624 h 3449967"/>
              <a:gd name="connsiteX13" fmla="*/ 5044407 w 5850461"/>
              <a:gd name="connsiteY13" fmla="*/ 26894 h 3449967"/>
              <a:gd name="connsiteX14" fmla="*/ 5839319 w 5850461"/>
              <a:gd name="connsiteY14" fmla="*/ 0 h 3449967"/>
              <a:gd name="connsiteX15" fmla="*/ 5812425 w 5850461"/>
              <a:gd name="connsiteY15" fmla="*/ 1251345 h 3449967"/>
              <a:gd name="connsiteX16" fmla="*/ 4818495 w 5850461"/>
              <a:gd name="connsiteY16" fmla="*/ 2195329 h 3449967"/>
              <a:gd name="connsiteX17" fmla="*/ 5785147 w 5850461"/>
              <a:gd name="connsiteY17" fmla="*/ 2130014 h 3449967"/>
              <a:gd name="connsiteX18" fmla="*/ 5850461 w 5850461"/>
              <a:gd name="connsiteY18" fmla="*/ 3384049 h 3449967"/>
              <a:gd name="connsiteX19" fmla="*/ 5027501 w 5850461"/>
              <a:gd name="connsiteY19" fmla="*/ 3384049 h 3449967"/>
              <a:gd name="connsiteX20" fmla="*/ 5053626 w 5850461"/>
              <a:gd name="connsiteY20" fmla="*/ 2182266 h 3449967"/>
              <a:gd name="connsiteX21" fmla="*/ 4831559 w 5850461"/>
              <a:gd name="connsiteY21" fmla="*/ 2130014 h 3449967"/>
              <a:gd name="connsiteX22" fmla="*/ 4870747 w 5850461"/>
              <a:gd name="connsiteY22" fmla="*/ 3384049 h 3449967"/>
              <a:gd name="connsiteX23" fmla="*/ 4021661 w 5850461"/>
              <a:gd name="connsiteY23" fmla="*/ 3397111 h 3449967"/>
              <a:gd name="connsiteX24" fmla="*/ 4047787 w 5850461"/>
              <a:gd name="connsiteY24" fmla="*/ 2143077 h 3449967"/>
              <a:gd name="connsiteX25" fmla="*/ 3812656 w 5850461"/>
              <a:gd name="connsiteY25" fmla="*/ 2182266 h 3449967"/>
              <a:gd name="connsiteX26" fmla="*/ 3825719 w 5850461"/>
              <a:gd name="connsiteY26" fmla="*/ 3370986 h 3449967"/>
              <a:gd name="connsiteX27" fmla="*/ 3002759 w 5850461"/>
              <a:gd name="connsiteY27" fmla="*/ 3384049 h 3449967"/>
              <a:gd name="connsiteX28" fmla="*/ 3041947 w 5850461"/>
              <a:gd name="connsiteY28" fmla="*/ 2182266 h 3449967"/>
              <a:gd name="connsiteX29" fmla="*/ 1839011 w 5850461"/>
              <a:gd name="connsiteY29" fmla="*/ 2141157 h 3449967"/>
              <a:gd name="connsiteX30" fmla="*/ 1905479 w 5850461"/>
              <a:gd name="connsiteY30" fmla="*/ 3369449 h 3449967"/>
              <a:gd name="connsiteX31" fmla="*/ 881198 w 5850461"/>
              <a:gd name="connsiteY31" fmla="*/ 3384049 h 3449967"/>
              <a:gd name="connsiteX32" fmla="*/ 647604 w 5850461"/>
              <a:gd name="connsiteY32" fmla="*/ 3353568 h 3449967"/>
              <a:gd name="connsiteX33" fmla="*/ 25304 w 5850461"/>
              <a:gd name="connsiteY33" fmla="*/ 3366268 h 3449967"/>
              <a:gd name="connsiteX34" fmla="*/ 114204 w 5850461"/>
              <a:gd name="connsiteY34" fmla="*/ 2172468 h 3449967"/>
              <a:gd name="connsiteX35" fmla="*/ 901604 w 5850461"/>
              <a:gd name="connsiteY35" fmla="*/ 2159768 h 3449967"/>
              <a:gd name="connsiteX36" fmla="*/ 927184 w 5850461"/>
              <a:gd name="connsiteY36" fmla="*/ 2125351 h 3449967"/>
              <a:gd name="connsiteX37" fmla="*/ 1983856 w 5850461"/>
              <a:gd name="connsiteY37" fmla="*/ 2156140 h 3449967"/>
              <a:gd name="connsiteX38" fmla="*/ 4831559 w 5850461"/>
              <a:gd name="connsiteY38" fmla="*/ 2143077 h 3449967"/>
              <a:gd name="connsiteX39" fmla="*/ 5825488 w 5850461"/>
              <a:gd name="connsiteY39" fmla="*/ 1238667 h 3449967"/>
              <a:gd name="connsiteX40" fmla="*/ 1028604 w 5850461"/>
              <a:gd name="connsiteY40" fmla="*/ 1270768 h 3449967"/>
              <a:gd name="connsiteX41" fmla="*/ 1004141 w 5850461"/>
              <a:gd name="connsiteY41" fmla="*/ 1307054 h 3449967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634397 w 5837254"/>
              <a:gd name="connsiteY32" fmla="*/ 33535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761397 w 5837254"/>
              <a:gd name="connsiteY32" fmla="*/ 21978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8679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3840452 w 5837254"/>
              <a:gd name="connsiteY21" fmla="*/ 21427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4907252 w 5837254"/>
              <a:gd name="connsiteY41" fmla="*/ 19906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68290"/>
              <a:gd name="connsiteY0" fmla="*/ 1258644 h 3457051"/>
              <a:gd name="connsiteX1" fmla="*/ 22362 w 5868290"/>
              <a:gd name="connsiteY1" fmla="*/ 26510 h 3457051"/>
              <a:gd name="connsiteX2" fmla="*/ 791533 w 5868290"/>
              <a:gd name="connsiteY2" fmla="*/ 26510 h 3457051"/>
              <a:gd name="connsiteX3" fmla="*/ 818427 w 5868290"/>
              <a:gd name="connsiteY3" fmla="*/ 1279392 h 3457051"/>
              <a:gd name="connsiteX4" fmla="*/ 1005812 w 5868290"/>
              <a:gd name="connsiteY4" fmla="*/ 1244280 h 3457051"/>
              <a:gd name="connsiteX5" fmla="*/ 954649 w 5868290"/>
              <a:gd name="connsiteY5" fmla="*/ 66809 h 3457051"/>
              <a:gd name="connsiteX6" fmla="*/ 1689434 w 5868290"/>
              <a:gd name="connsiteY6" fmla="*/ 65720 h 3457051"/>
              <a:gd name="connsiteX7" fmla="*/ 1740597 w 5868290"/>
              <a:gd name="connsiteY7" fmla="*/ 1270769 h 3457051"/>
              <a:gd name="connsiteX8" fmla="*/ 3041803 w 5868290"/>
              <a:gd name="connsiteY8" fmla="*/ 1307054 h 3457051"/>
              <a:gd name="connsiteX9" fmla="*/ 3053414 w 5868290"/>
              <a:gd name="connsiteY9" fmla="*/ 1323020 h 3457051"/>
              <a:gd name="connsiteX10" fmla="*/ 3825937 w 5868290"/>
              <a:gd name="connsiteY10" fmla="*/ 1284194 h 3457051"/>
              <a:gd name="connsiteX11" fmla="*/ 3839021 w 5868290"/>
              <a:gd name="connsiteY11" fmla="*/ 1278623 h 3457051"/>
              <a:gd name="connsiteX12" fmla="*/ 5041957 w 5868290"/>
              <a:gd name="connsiteY12" fmla="*/ 1278624 h 3457051"/>
              <a:gd name="connsiteX13" fmla="*/ 5031200 w 5868290"/>
              <a:gd name="connsiteY13" fmla="*/ 26894 h 3457051"/>
              <a:gd name="connsiteX14" fmla="*/ 5826112 w 5868290"/>
              <a:gd name="connsiteY14" fmla="*/ 0 h 3457051"/>
              <a:gd name="connsiteX15" fmla="*/ 5799218 w 5868290"/>
              <a:gd name="connsiteY15" fmla="*/ 1251345 h 3457051"/>
              <a:gd name="connsiteX16" fmla="*/ 5803297 w 5868290"/>
              <a:gd name="connsiteY16" fmla="*/ 1410468 h 3457051"/>
              <a:gd name="connsiteX17" fmla="*/ 5688997 w 5868290"/>
              <a:gd name="connsiteY17" fmla="*/ 2108968 h 3457051"/>
              <a:gd name="connsiteX18" fmla="*/ 3713088 w 5868290"/>
              <a:gd name="connsiteY18" fmla="*/ 2144529 h 3457051"/>
              <a:gd name="connsiteX19" fmla="*/ 5771940 w 5868290"/>
              <a:gd name="connsiteY19" fmla="*/ 2130014 h 3457051"/>
              <a:gd name="connsiteX20" fmla="*/ 5837254 w 5868290"/>
              <a:gd name="connsiteY20" fmla="*/ 3384049 h 3457051"/>
              <a:gd name="connsiteX21" fmla="*/ 5014294 w 5868290"/>
              <a:gd name="connsiteY21" fmla="*/ 3384049 h 3457051"/>
              <a:gd name="connsiteX22" fmla="*/ 5040419 w 5868290"/>
              <a:gd name="connsiteY22" fmla="*/ 2182266 h 3457051"/>
              <a:gd name="connsiteX23" fmla="*/ 3840452 w 5868290"/>
              <a:gd name="connsiteY23" fmla="*/ 2142714 h 3457051"/>
              <a:gd name="connsiteX24" fmla="*/ 3879640 w 5868290"/>
              <a:gd name="connsiteY24" fmla="*/ 3345949 h 3457051"/>
              <a:gd name="connsiteX25" fmla="*/ 3119454 w 5868290"/>
              <a:gd name="connsiteY25" fmla="*/ 3397111 h 3457051"/>
              <a:gd name="connsiteX26" fmla="*/ 3132880 w 5868290"/>
              <a:gd name="connsiteY26" fmla="*/ 2168477 h 3457051"/>
              <a:gd name="connsiteX27" fmla="*/ 2834249 w 5868290"/>
              <a:gd name="connsiteY27" fmla="*/ 2144166 h 3457051"/>
              <a:gd name="connsiteX28" fmla="*/ 2796512 w 5868290"/>
              <a:gd name="connsiteY28" fmla="*/ 3409086 h 3457051"/>
              <a:gd name="connsiteX29" fmla="*/ 1998952 w 5868290"/>
              <a:gd name="connsiteY29" fmla="*/ 3447549 h 3457051"/>
              <a:gd name="connsiteX30" fmla="*/ 2012740 w 5868290"/>
              <a:gd name="connsiteY30" fmla="*/ 2169566 h 3457051"/>
              <a:gd name="connsiteX31" fmla="*/ 1825804 w 5868290"/>
              <a:gd name="connsiteY31" fmla="*/ 2141157 h 3457051"/>
              <a:gd name="connsiteX32" fmla="*/ 1752572 w 5868290"/>
              <a:gd name="connsiteY32" fmla="*/ 3432949 h 3457051"/>
              <a:gd name="connsiteX33" fmla="*/ 1071191 w 5868290"/>
              <a:gd name="connsiteY33" fmla="*/ 3384049 h 3457051"/>
              <a:gd name="connsiteX34" fmla="*/ 939197 w 5868290"/>
              <a:gd name="connsiteY34" fmla="*/ 2210568 h 3457051"/>
              <a:gd name="connsiteX35" fmla="*/ 761397 w 5868290"/>
              <a:gd name="connsiteY35" fmla="*/ 2197868 h 3457051"/>
              <a:gd name="connsiteX36" fmla="*/ 672498 w 5868290"/>
              <a:gd name="connsiteY36" fmla="*/ 3366268 h 3457051"/>
              <a:gd name="connsiteX37" fmla="*/ 12097 w 5868290"/>
              <a:gd name="connsiteY37" fmla="*/ 3366268 h 3457051"/>
              <a:gd name="connsiteX38" fmla="*/ 100997 w 5868290"/>
              <a:gd name="connsiteY38" fmla="*/ 2172468 h 3457051"/>
              <a:gd name="connsiteX39" fmla="*/ 888397 w 5868290"/>
              <a:gd name="connsiteY39" fmla="*/ 2159768 h 3457051"/>
              <a:gd name="connsiteX40" fmla="*/ 913977 w 5868290"/>
              <a:gd name="connsiteY40" fmla="*/ 2125351 h 3457051"/>
              <a:gd name="connsiteX41" fmla="*/ 1970649 w 5868290"/>
              <a:gd name="connsiteY41" fmla="*/ 2156140 h 3457051"/>
              <a:gd name="connsiteX42" fmla="*/ 5770852 w 5868290"/>
              <a:gd name="connsiteY42" fmla="*/ 2130377 h 3457051"/>
              <a:gd name="connsiteX43" fmla="*/ 5812281 w 5868290"/>
              <a:gd name="connsiteY43" fmla="*/ 1238667 h 3457051"/>
              <a:gd name="connsiteX44" fmla="*/ 1015397 w 5868290"/>
              <a:gd name="connsiteY44" fmla="*/ 1270768 h 3457051"/>
              <a:gd name="connsiteX45" fmla="*/ 990934 w 5868290"/>
              <a:gd name="connsiteY45" fmla="*/ 1307054 h 3457051"/>
              <a:gd name="connsiteX0" fmla="*/ 22746 w 5869988"/>
              <a:gd name="connsiteY0" fmla="*/ 1258644 h 3457051"/>
              <a:gd name="connsiteX1" fmla="*/ 22362 w 5869988"/>
              <a:gd name="connsiteY1" fmla="*/ 26510 h 3457051"/>
              <a:gd name="connsiteX2" fmla="*/ 791533 w 5869988"/>
              <a:gd name="connsiteY2" fmla="*/ 26510 h 3457051"/>
              <a:gd name="connsiteX3" fmla="*/ 818427 w 5869988"/>
              <a:gd name="connsiteY3" fmla="*/ 1279392 h 3457051"/>
              <a:gd name="connsiteX4" fmla="*/ 1005812 w 5869988"/>
              <a:gd name="connsiteY4" fmla="*/ 1244280 h 3457051"/>
              <a:gd name="connsiteX5" fmla="*/ 954649 w 5869988"/>
              <a:gd name="connsiteY5" fmla="*/ 66809 h 3457051"/>
              <a:gd name="connsiteX6" fmla="*/ 1689434 w 5869988"/>
              <a:gd name="connsiteY6" fmla="*/ 65720 h 3457051"/>
              <a:gd name="connsiteX7" fmla="*/ 1740597 w 5869988"/>
              <a:gd name="connsiteY7" fmla="*/ 1270769 h 3457051"/>
              <a:gd name="connsiteX8" fmla="*/ 3041803 w 5869988"/>
              <a:gd name="connsiteY8" fmla="*/ 1307054 h 3457051"/>
              <a:gd name="connsiteX9" fmla="*/ 3053414 w 5869988"/>
              <a:gd name="connsiteY9" fmla="*/ 1323020 h 3457051"/>
              <a:gd name="connsiteX10" fmla="*/ 3825937 w 5869988"/>
              <a:gd name="connsiteY10" fmla="*/ 1284194 h 3457051"/>
              <a:gd name="connsiteX11" fmla="*/ 3839021 w 5869988"/>
              <a:gd name="connsiteY11" fmla="*/ 1278623 h 3457051"/>
              <a:gd name="connsiteX12" fmla="*/ 5041957 w 5869988"/>
              <a:gd name="connsiteY12" fmla="*/ 1278624 h 3457051"/>
              <a:gd name="connsiteX13" fmla="*/ 5031200 w 5869988"/>
              <a:gd name="connsiteY13" fmla="*/ 26894 h 3457051"/>
              <a:gd name="connsiteX14" fmla="*/ 5826112 w 5869988"/>
              <a:gd name="connsiteY14" fmla="*/ 0 h 3457051"/>
              <a:gd name="connsiteX15" fmla="*/ 5799218 w 5869988"/>
              <a:gd name="connsiteY15" fmla="*/ 1251345 h 3457051"/>
              <a:gd name="connsiteX16" fmla="*/ 5803297 w 5869988"/>
              <a:gd name="connsiteY16" fmla="*/ 1410468 h 3457051"/>
              <a:gd name="connsiteX17" fmla="*/ 5777897 w 5869988"/>
              <a:gd name="connsiteY17" fmla="*/ 1816868 h 3457051"/>
              <a:gd name="connsiteX18" fmla="*/ 5688997 w 5869988"/>
              <a:gd name="connsiteY18" fmla="*/ 2108968 h 3457051"/>
              <a:gd name="connsiteX19" fmla="*/ 3713088 w 5869988"/>
              <a:gd name="connsiteY19" fmla="*/ 2144529 h 3457051"/>
              <a:gd name="connsiteX20" fmla="*/ 5771940 w 5869988"/>
              <a:gd name="connsiteY20" fmla="*/ 2130014 h 3457051"/>
              <a:gd name="connsiteX21" fmla="*/ 5837254 w 5869988"/>
              <a:gd name="connsiteY21" fmla="*/ 3384049 h 3457051"/>
              <a:gd name="connsiteX22" fmla="*/ 5014294 w 5869988"/>
              <a:gd name="connsiteY22" fmla="*/ 3384049 h 3457051"/>
              <a:gd name="connsiteX23" fmla="*/ 5040419 w 5869988"/>
              <a:gd name="connsiteY23" fmla="*/ 2182266 h 3457051"/>
              <a:gd name="connsiteX24" fmla="*/ 3840452 w 5869988"/>
              <a:gd name="connsiteY24" fmla="*/ 2142714 h 3457051"/>
              <a:gd name="connsiteX25" fmla="*/ 3879640 w 5869988"/>
              <a:gd name="connsiteY25" fmla="*/ 3345949 h 3457051"/>
              <a:gd name="connsiteX26" fmla="*/ 3119454 w 5869988"/>
              <a:gd name="connsiteY26" fmla="*/ 3397111 h 3457051"/>
              <a:gd name="connsiteX27" fmla="*/ 3132880 w 5869988"/>
              <a:gd name="connsiteY27" fmla="*/ 2168477 h 3457051"/>
              <a:gd name="connsiteX28" fmla="*/ 2834249 w 5869988"/>
              <a:gd name="connsiteY28" fmla="*/ 2144166 h 3457051"/>
              <a:gd name="connsiteX29" fmla="*/ 2796512 w 5869988"/>
              <a:gd name="connsiteY29" fmla="*/ 3409086 h 3457051"/>
              <a:gd name="connsiteX30" fmla="*/ 1998952 w 5869988"/>
              <a:gd name="connsiteY30" fmla="*/ 3447549 h 3457051"/>
              <a:gd name="connsiteX31" fmla="*/ 2012740 w 5869988"/>
              <a:gd name="connsiteY31" fmla="*/ 2169566 h 3457051"/>
              <a:gd name="connsiteX32" fmla="*/ 1825804 w 5869988"/>
              <a:gd name="connsiteY32" fmla="*/ 2141157 h 3457051"/>
              <a:gd name="connsiteX33" fmla="*/ 1752572 w 5869988"/>
              <a:gd name="connsiteY33" fmla="*/ 3432949 h 3457051"/>
              <a:gd name="connsiteX34" fmla="*/ 1071191 w 5869988"/>
              <a:gd name="connsiteY34" fmla="*/ 3384049 h 3457051"/>
              <a:gd name="connsiteX35" fmla="*/ 939197 w 5869988"/>
              <a:gd name="connsiteY35" fmla="*/ 2210568 h 3457051"/>
              <a:gd name="connsiteX36" fmla="*/ 761397 w 5869988"/>
              <a:gd name="connsiteY36" fmla="*/ 2197868 h 3457051"/>
              <a:gd name="connsiteX37" fmla="*/ 672498 w 5869988"/>
              <a:gd name="connsiteY37" fmla="*/ 3366268 h 3457051"/>
              <a:gd name="connsiteX38" fmla="*/ 12097 w 5869988"/>
              <a:gd name="connsiteY38" fmla="*/ 3366268 h 3457051"/>
              <a:gd name="connsiteX39" fmla="*/ 100997 w 5869988"/>
              <a:gd name="connsiteY39" fmla="*/ 2172468 h 3457051"/>
              <a:gd name="connsiteX40" fmla="*/ 888397 w 5869988"/>
              <a:gd name="connsiteY40" fmla="*/ 2159768 h 3457051"/>
              <a:gd name="connsiteX41" fmla="*/ 913977 w 5869988"/>
              <a:gd name="connsiteY41" fmla="*/ 2125351 h 3457051"/>
              <a:gd name="connsiteX42" fmla="*/ 1970649 w 5869988"/>
              <a:gd name="connsiteY42" fmla="*/ 2156140 h 3457051"/>
              <a:gd name="connsiteX43" fmla="*/ 5770852 w 5869988"/>
              <a:gd name="connsiteY43" fmla="*/ 2130377 h 3457051"/>
              <a:gd name="connsiteX44" fmla="*/ 5812281 w 5869988"/>
              <a:gd name="connsiteY44" fmla="*/ 1238667 h 3457051"/>
              <a:gd name="connsiteX45" fmla="*/ 1015397 w 5869988"/>
              <a:gd name="connsiteY45" fmla="*/ 1270768 h 3457051"/>
              <a:gd name="connsiteX46" fmla="*/ 990934 w 5869988"/>
              <a:gd name="connsiteY46" fmla="*/ 1307054 h 3457051"/>
              <a:gd name="connsiteX0" fmla="*/ 22746 w 5870242"/>
              <a:gd name="connsiteY0" fmla="*/ 1258644 h 3457051"/>
              <a:gd name="connsiteX1" fmla="*/ 22362 w 5870242"/>
              <a:gd name="connsiteY1" fmla="*/ 26510 h 3457051"/>
              <a:gd name="connsiteX2" fmla="*/ 791533 w 5870242"/>
              <a:gd name="connsiteY2" fmla="*/ 26510 h 3457051"/>
              <a:gd name="connsiteX3" fmla="*/ 818427 w 5870242"/>
              <a:gd name="connsiteY3" fmla="*/ 1279392 h 3457051"/>
              <a:gd name="connsiteX4" fmla="*/ 1005812 w 5870242"/>
              <a:gd name="connsiteY4" fmla="*/ 1244280 h 3457051"/>
              <a:gd name="connsiteX5" fmla="*/ 954649 w 5870242"/>
              <a:gd name="connsiteY5" fmla="*/ 66809 h 3457051"/>
              <a:gd name="connsiteX6" fmla="*/ 1689434 w 5870242"/>
              <a:gd name="connsiteY6" fmla="*/ 65720 h 3457051"/>
              <a:gd name="connsiteX7" fmla="*/ 1740597 w 5870242"/>
              <a:gd name="connsiteY7" fmla="*/ 1270769 h 3457051"/>
              <a:gd name="connsiteX8" fmla="*/ 3041803 w 5870242"/>
              <a:gd name="connsiteY8" fmla="*/ 1307054 h 3457051"/>
              <a:gd name="connsiteX9" fmla="*/ 3053414 w 5870242"/>
              <a:gd name="connsiteY9" fmla="*/ 1323020 h 3457051"/>
              <a:gd name="connsiteX10" fmla="*/ 3825937 w 5870242"/>
              <a:gd name="connsiteY10" fmla="*/ 1284194 h 3457051"/>
              <a:gd name="connsiteX11" fmla="*/ 3839021 w 5870242"/>
              <a:gd name="connsiteY11" fmla="*/ 1278623 h 3457051"/>
              <a:gd name="connsiteX12" fmla="*/ 5041957 w 5870242"/>
              <a:gd name="connsiteY12" fmla="*/ 1278624 h 3457051"/>
              <a:gd name="connsiteX13" fmla="*/ 5031200 w 5870242"/>
              <a:gd name="connsiteY13" fmla="*/ 26894 h 3457051"/>
              <a:gd name="connsiteX14" fmla="*/ 5826112 w 5870242"/>
              <a:gd name="connsiteY14" fmla="*/ 0 h 3457051"/>
              <a:gd name="connsiteX15" fmla="*/ 5799218 w 5870242"/>
              <a:gd name="connsiteY15" fmla="*/ 1251345 h 3457051"/>
              <a:gd name="connsiteX16" fmla="*/ 5803297 w 5870242"/>
              <a:gd name="connsiteY16" fmla="*/ 1410468 h 3457051"/>
              <a:gd name="connsiteX17" fmla="*/ 5777897 w 5870242"/>
              <a:gd name="connsiteY17" fmla="*/ 1816868 h 3457051"/>
              <a:gd name="connsiteX18" fmla="*/ 5777897 w 5870242"/>
              <a:gd name="connsiteY18" fmla="*/ 1994668 h 3457051"/>
              <a:gd name="connsiteX19" fmla="*/ 5688997 w 5870242"/>
              <a:gd name="connsiteY19" fmla="*/ 2108968 h 3457051"/>
              <a:gd name="connsiteX20" fmla="*/ 3713088 w 5870242"/>
              <a:gd name="connsiteY20" fmla="*/ 2144529 h 3457051"/>
              <a:gd name="connsiteX21" fmla="*/ 5771940 w 5870242"/>
              <a:gd name="connsiteY21" fmla="*/ 2130014 h 3457051"/>
              <a:gd name="connsiteX22" fmla="*/ 5837254 w 5870242"/>
              <a:gd name="connsiteY22" fmla="*/ 3384049 h 3457051"/>
              <a:gd name="connsiteX23" fmla="*/ 5014294 w 5870242"/>
              <a:gd name="connsiteY23" fmla="*/ 3384049 h 3457051"/>
              <a:gd name="connsiteX24" fmla="*/ 5040419 w 5870242"/>
              <a:gd name="connsiteY24" fmla="*/ 2182266 h 3457051"/>
              <a:gd name="connsiteX25" fmla="*/ 3840452 w 5870242"/>
              <a:gd name="connsiteY25" fmla="*/ 2142714 h 3457051"/>
              <a:gd name="connsiteX26" fmla="*/ 3879640 w 5870242"/>
              <a:gd name="connsiteY26" fmla="*/ 3345949 h 3457051"/>
              <a:gd name="connsiteX27" fmla="*/ 3119454 w 5870242"/>
              <a:gd name="connsiteY27" fmla="*/ 3397111 h 3457051"/>
              <a:gd name="connsiteX28" fmla="*/ 3132880 w 5870242"/>
              <a:gd name="connsiteY28" fmla="*/ 2168477 h 3457051"/>
              <a:gd name="connsiteX29" fmla="*/ 2834249 w 5870242"/>
              <a:gd name="connsiteY29" fmla="*/ 2144166 h 3457051"/>
              <a:gd name="connsiteX30" fmla="*/ 2796512 w 5870242"/>
              <a:gd name="connsiteY30" fmla="*/ 3409086 h 3457051"/>
              <a:gd name="connsiteX31" fmla="*/ 1998952 w 5870242"/>
              <a:gd name="connsiteY31" fmla="*/ 3447549 h 3457051"/>
              <a:gd name="connsiteX32" fmla="*/ 2012740 w 5870242"/>
              <a:gd name="connsiteY32" fmla="*/ 2169566 h 3457051"/>
              <a:gd name="connsiteX33" fmla="*/ 1825804 w 5870242"/>
              <a:gd name="connsiteY33" fmla="*/ 2141157 h 3457051"/>
              <a:gd name="connsiteX34" fmla="*/ 1752572 w 5870242"/>
              <a:gd name="connsiteY34" fmla="*/ 3432949 h 3457051"/>
              <a:gd name="connsiteX35" fmla="*/ 1071191 w 5870242"/>
              <a:gd name="connsiteY35" fmla="*/ 3384049 h 3457051"/>
              <a:gd name="connsiteX36" fmla="*/ 939197 w 5870242"/>
              <a:gd name="connsiteY36" fmla="*/ 2210568 h 3457051"/>
              <a:gd name="connsiteX37" fmla="*/ 761397 w 5870242"/>
              <a:gd name="connsiteY37" fmla="*/ 2197868 h 3457051"/>
              <a:gd name="connsiteX38" fmla="*/ 672498 w 5870242"/>
              <a:gd name="connsiteY38" fmla="*/ 3366268 h 3457051"/>
              <a:gd name="connsiteX39" fmla="*/ 12097 w 5870242"/>
              <a:gd name="connsiteY39" fmla="*/ 3366268 h 3457051"/>
              <a:gd name="connsiteX40" fmla="*/ 100997 w 5870242"/>
              <a:gd name="connsiteY40" fmla="*/ 2172468 h 3457051"/>
              <a:gd name="connsiteX41" fmla="*/ 888397 w 5870242"/>
              <a:gd name="connsiteY41" fmla="*/ 2159768 h 3457051"/>
              <a:gd name="connsiteX42" fmla="*/ 913977 w 5870242"/>
              <a:gd name="connsiteY42" fmla="*/ 2125351 h 3457051"/>
              <a:gd name="connsiteX43" fmla="*/ 1970649 w 5870242"/>
              <a:gd name="connsiteY43" fmla="*/ 2156140 h 3457051"/>
              <a:gd name="connsiteX44" fmla="*/ 5770852 w 5870242"/>
              <a:gd name="connsiteY44" fmla="*/ 2130377 h 3457051"/>
              <a:gd name="connsiteX45" fmla="*/ 5812281 w 5870242"/>
              <a:gd name="connsiteY45" fmla="*/ 1238667 h 3457051"/>
              <a:gd name="connsiteX46" fmla="*/ 1015397 w 5870242"/>
              <a:gd name="connsiteY46" fmla="*/ 1270768 h 3457051"/>
              <a:gd name="connsiteX47" fmla="*/ 990934 w 5870242"/>
              <a:gd name="connsiteY47" fmla="*/ 1307054 h 34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70242" h="3457051">
                <a:moveTo>
                  <a:pt x="22746" y="1258644"/>
                </a:moveTo>
                <a:lnTo>
                  <a:pt x="22362" y="26510"/>
                </a:lnTo>
                <a:lnTo>
                  <a:pt x="791533" y="26510"/>
                </a:lnTo>
                <a:lnTo>
                  <a:pt x="818427" y="1279392"/>
                </a:lnTo>
                <a:lnTo>
                  <a:pt x="1005812" y="1244280"/>
                </a:lnTo>
                <a:lnTo>
                  <a:pt x="954649" y="66809"/>
                </a:lnTo>
                <a:lnTo>
                  <a:pt x="1689434" y="65720"/>
                </a:lnTo>
                <a:lnTo>
                  <a:pt x="1740597" y="1270769"/>
                </a:lnTo>
                <a:lnTo>
                  <a:pt x="3041803" y="1307054"/>
                </a:lnTo>
                <a:lnTo>
                  <a:pt x="3053414" y="1323020"/>
                </a:lnTo>
                <a:lnTo>
                  <a:pt x="3825937" y="1284194"/>
                </a:lnTo>
                <a:lnTo>
                  <a:pt x="3839021" y="1278623"/>
                </a:lnTo>
                <a:lnTo>
                  <a:pt x="5041957" y="1278624"/>
                </a:lnTo>
                <a:cubicBezTo>
                  <a:pt x="5038371" y="861381"/>
                  <a:pt x="5034786" y="444137"/>
                  <a:pt x="5031200" y="26894"/>
                </a:cubicBezTo>
                <a:lnTo>
                  <a:pt x="5826112" y="0"/>
                </a:lnTo>
                <a:lnTo>
                  <a:pt x="5799218" y="1251345"/>
                </a:lnTo>
                <a:cubicBezTo>
                  <a:pt x="5780599" y="1480073"/>
                  <a:pt x="5821667" y="1267531"/>
                  <a:pt x="5803297" y="1410468"/>
                </a:cubicBezTo>
                <a:cubicBezTo>
                  <a:pt x="5814560" y="1502605"/>
                  <a:pt x="5796947" y="1700451"/>
                  <a:pt x="5777897" y="1816868"/>
                </a:cubicBezTo>
                <a:cubicBezTo>
                  <a:pt x="5786364" y="1914235"/>
                  <a:pt x="5792714" y="1945985"/>
                  <a:pt x="5777897" y="1994668"/>
                </a:cubicBezTo>
                <a:cubicBezTo>
                  <a:pt x="5763080" y="2043351"/>
                  <a:pt x="6045832" y="2083991"/>
                  <a:pt x="5688997" y="2108968"/>
                </a:cubicBezTo>
                <a:lnTo>
                  <a:pt x="3713088" y="2144529"/>
                </a:lnTo>
                <a:lnTo>
                  <a:pt x="5771940" y="2130014"/>
                </a:lnTo>
                <a:lnTo>
                  <a:pt x="5837254" y="3384049"/>
                </a:lnTo>
                <a:lnTo>
                  <a:pt x="5014294" y="3384049"/>
                </a:lnTo>
                <a:lnTo>
                  <a:pt x="5040419" y="2182266"/>
                </a:lnTo>
                <a:lnTo>
                  <a:pt x="3840452" y="2142714"/>
                </a:lnTo>
                <a:lnTo>
                  <a:pt x="3879640" y="3345949"/>
                </a:lnTo>
                <a:lnTo>
                  <a:pt x="3119454" y="3397111"/>
                </a:lnTo>
                <a:lnTo>
                  <a:pt x="3132880" y="2168477"/>
                </a:lnTo>
                <a:lnTo>
                  <a:pt x="2834249" y="2144166"/>
                </a:lnTo>
                <a:lnTo>
                  <a:pt x="2796512" y="3409086"/>
                </a:lnTo>
                <a:lnTo>
                  <a:pt x="1998952" y="3447549"/>
                </a:lnTo>
                <a:lnTo>
                  <a:pt x="2012740" y="2169566"/>
                </a:lnTo>
                <a:lnTo>
                  <a:pt x="1825804" y="2141157"/>
                </a:lnTo>
                <a:lnTo>
                  <a:pt x="1752572" y="3432949"/>
                </a:lnTo>
                <a:lnTo>
                  <a:pt x="1071191" y="3384049"/>
                </a:lnTo>
                <a:cubicBezTo>
                  <a:pt x="893295" y="3214186"/>
                  <a:pt x="927329" y="2192365"/>
                  <a:pt x="939197" y="2210568"/>
                </a:cubicBezTo>
                <a:cubicBezTo>
                  <a:pt x="887565" y="2012871"/>
                  <a:pt x="786797" y="2028535"/>
                  <a:pt x="761397" y="2197868"/>
                </a:cubicBezTo>
                <a:cubicBezTo>
                  <a:pt x="686482" y="2199138"/>
                  <a:pt x="776215" y="3364151"/>
                  <a:pt x="672498" y="3366268"/>
                </a:cubicBezTo>
                <a:cubicBezTo>
                  <a:pt x="568781" y="3368385"/>
                  <a:pt x="65014" y="3569468"/>
                  <a:pt x="12097" y="3366268"/>
                </a:cubicBezTo>
                <a:cubicBezTo>
                  <a:pt x="-40820" y="3163068"/>
                  <a:pt x="96764" y="2202101"/>
                  <a:pt x="100997" y="2172468"/>
                </a:cubicBezTo>
                <a:cubicBezTo>
                  <a:pt x="105230" y="2142835"/>
                  <a:pt x="882017" y="2209954"/>
                  <a:pt x="888397" y="2159768"/>
                </a:cubicBezTo>
                <a:cubicBezTo>
                  <a:pt x="894777" y="2109582"/>
                  <a:pt x="733602" y="2153472"/>
                  <a:pt x="913977" y="2125351"/>
                </a:cubicBezTo>
                <a:lnTo>
                  <a:pt x="1970649" y="2156140"/>
                </a:lnTo>
                <a:lnTo>
                  <a:pt x="5770852" y="2130377"/>
                </a:lnTo>
                <a:cubicBezTo>
                  <a:pt x="5797362" y="1198140"/>
                  <a:pt x="5836571" y="1218404"/>
                  <a:pt x="5812281" y="1238667"/>
                </a:cubicBezTo>
                <a:lnTo>
                  <a:pt x="1015397" y="1270768"/>
                </a:lnTo>
                <a:lnTo>
                  <a:pt x="990934" y="1307054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156577" y="3186161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8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90" y="443711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292819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93" y="1713732"/>
            <a:ext cx="2102658" cy="36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-4.44444E-6 L 0.00643 -0.028 L 0.00052 -0.06342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2.22222E-6 L -0.37344 0.4770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05121 -0.18935 L -0.08628 -0.3463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602 L -0.12482 -0.3988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03473 -0.25 L -0.04723 -0.3634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52 -0.00301 L 0.09756 -0.4506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girl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tennis</a:t>
            </a:r>
            <a:endParaRPr lang="tr-TR" sz="16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sleep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cry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699792" y="1730096"/>
            <a:ext cx="5865495" cy="342709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2011953 w 5865495"/>
              <a:gd name="connsiteY5" fmla="*/ 1306286 h 3423830"/>
              <a:gd name="connsiteX6" fmla="*/ 1998890 w 5865495"/>
              <a:gd name="connsiteY6" fmla="*/ 65315 h 3423830"/>
              <a:gd name="connsiteX7" fmla="*/ 2847975 w 5865495"/>
              <a:gd name="connsiteY7" fmla="*/ 26126 h 3423830"/>
              <a:gd name="connsiteX8" fmla="*/ 2861038 w 5865495"/>
              <a:gd name="connsiteY8" fmla="*/ 1345475 h 3423830"/>
              <a:gd name="connsiteX9" fmla="*/ 3070044 w 5865495"/>
              <a:gd name="connsiteY9" fmla="*/ 1280160 h 3423830"/>
              <a:gd name="connsiteX10" fmla="*/ 3030855 w 5865495"/>
              <a:gd name="connsiteY10" fmla="*/ 26126 h 3423830"/>
              <a:gd name="connsiteX11" fmla="*/ 3866878 w 5865495"/>
              <a:gd name="connsiteY11" fmla="*/ 0 h 3423830"/>
              <a:gd name="connsiteX12" fmla="*/ 3853815 w 5865495"/>
              <a:gd name="connsiteY12" fmla="*/ 1332412 h 3423830"/>
              <a:gd name="connsiteX13" fmla="*/ 5121185 w 5865495"/>
              <a:gd name="connsiteY13" fmla="*/ 1294312 h 3423830"/>
              <a:gd name="connsiteX14" fmla="*/ 5048795 w 5865495"/>
              <a:gd name="connsiteY14" fmla="*/ 47625 h 3423830"/>
              <a:gd name="connsiteX15" fmla="*/ 5815693 w 5865495"/>
              <a:gd name="connsiteY15" fmla="*/ 38100 h 3423830"/>
              <a:gd name="connsiteX16" fmla="*/ 5787118 w 5865495"/>
              <a:gd name="connsiteY16" fmla="*/ 1307375 h 3423830"/>
              <a:gd name="connsiteX17" fmla="*/ 4833529 w 5865495"/>
              <a:gd name="connsiteY17" fmla="*/ 2168435 h 3423830"/>
              <a:gd name="connsiteX18" fmla="*/ 5800181 w 5865495"/>
              <a:gd name="connsiteY18" fmla="*/ 2103120 h 3423830"/>
              <a:gd name="connsiteX19" fmla="*/ 5865495 w 5865495"/>
              <a:gd name="connsiteY19" fmla="*/ 3357155 h 3423830"/>
              <a:gd name="connsiteX20" fmla="*/ 5042535 w 5865495"/>
              <a:gd name="connsiteY20" fmla="*/ 3357155 h 3423830"/>
              <a:gd name="connsiteX21" fmla="*/ 5068660 w 5865495"/>
              <a:gd name="connsiteY21" fmla="*/ 2155372 h 3423830"/>
              <a:gd name="connsiteX22" fmla="*/ 4846593 w 5865495"/>
              <a:gd name="connsiteY22" fmla="*/ 2103120 h 3423830"/>
              <a:gd name="connsiteX23" fmla="*/ 4885781 w 5865495"/>
              <a:gd name="connsiteY23" fmla="*/ 3357155 h 3423830"/>
              <a:gd name="connsiteX24" fmla="*/ 4036695 w 5865495"/>
              <a:gd name="connsiteY24" fmla="*/ 3370217 h 3423830"/>
              <a:gd name="connsiteX25" fmla="*/ 4062821 w 5865495"/>
              <a:gd name="connsiteY25" fmla="*/ 2116183 h 3423830"/>
              <a:gd name="connsiteX26" fmla="*/ 3827690 w 5865495"/>
              <a:gd name="connsiteY26" fmla="*/ 2155372 h 3423830"/>
              <a:gd name="connsiteX27" fmla="*/ 3840753 w 5865495"/>
              <a:gd name="connsiteY27" fmla="*/ 3344092 h 3423830"/>
              <a:gd name="connsiteX28" fmla="*/ 3017793 w 5865495"/>
              <a:gd name="connsiteY28" fmla="*/ 3357155 h 3423830"/>
              <a:gd name="connsiteX29" fmla="*/ 3056981 w 5865495"/>
              <a:gd name="connsiteY29" fmla="*/ 2155372 h 3423830"/>
              <a:gd name="connsiteX30" fmla="*/ 1770561 w 5865495"/>
              <a:gd name="connsiteY30" fmla="*/ 2124348 h 3423830"/>
              <a:gd name="connsiteX31" fmla="*/ 1768113 w 5865495"/>
              <a:gd name="connsiteY31" fmla="*/ 3386818 h 3423830"/>
              <a:gd name="connsiteX32" fmla="*/ 1046390 w 5865495"/>
              <a:gd name="connsiteY32" fmla="*/ 3423830 h 3423830"/>
              <a:gd name="connsiteX33" fmla="*/ 1046390 w 5865495"/>
              <a:gd name="connsiteY33" fmla="*/ 2119721 h 3423830"/>
              <a:gd name="connsiteX34" fmla="*/ 4846593 w 5865495"/>
              <a:gd name="connsiteY34" fmla="*/ 2116183 h 3423830"/>
              <a:gd name="connsiteX35" fmla="*/ 5790656 w 5865495"/>
              <a:gd name="connsiteY35" fmla="*/ 1281249 h 3423830"/>
              <a:gd name="connsiteX36" fmla="*/ 133350 w 5865495"/>
              <a:gd name="connsiteY36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2011953 w 5865495"/>
              <a:gd name="connsiteY6" fmla="*/ 1306286 h 3423830"/>
              <a:gd name="connsiteX7" fmla="*/ 1998890 w 5865495"/>
              <a:gd name="connsiteY7" fmla="*/ 65315 h 3423830"/>
              <a:gd name="connsiteX8" fmla="*/ 2847975 w 5865495"/>
              <a:gd name="connsiteY8" fmla="*/ 26126 h 3423830"/>
              <a:gd name="connsiteX9" fmla="*/ 2861038 w 5865495"/>
              <a:gd name="connsiteY9" fmla="*/ 1345475 h 3423830"/>
              <a:gd name="connsiteX10" fmla="*/ 3070044 w 5865495"/>
              <a:gd name="connsiteY10" fmla="*/ 1280160 h 3423830"/>
              <a:gd name="connsiteX11" fmla="*/ 3030855 w 5865495"/>
              <a:gd name="connsiteY11" fmla="*/ 26126 h 3423830"/>
              <a:gd name="connsiteX12" fmla="*/ 3866878 w 5865495"/>
              <a:gd name="connsiteY12" fmla="*/ 0 h 3423830"/>
              <a:gd name="connsiteX13" fmla="*/ 3853815 w 5865495"/>
              <a:gd name="connsiteY13" fmla="*/ 1332412 h 3423830"/>
              <a:gd name="connsiteX14" fmla="*/ 5121185 w 5865495"/>
              <a:gd name="connsiteY14" fmla="*/ 1294312 h 3423830"/>
              <a:gd name="connsiteX15" fmla="*/ 5048795 w 5865495"/>
              <a:gd name="connsiteY15" fmla="*/ 47625 h 3423830"/>
              <a:gd name="connsiteX16" fmla="*/ 5815693 w 5865495"/>
              <a:gd name="connsiteY16" fmla="*/ 38100 h 3423830"/>
              <a:gd name="connsiteX17" fmla="*/ 5787118 w 5865495"/>
              <a:gd name="connsiteY17" fmla="*/ 1307375 h 3423830"/>
              <a:gd name="connsiteX18" fmla="*/ 4833529 w 5865495"/>
              <a:gd name="connsiteY18" fmla="*/ 2168435 h 3423830"/>
              <a:gd name="connsiteX19" fmla="*/ 5800181 w 5865495"/>
              <a:gd name="connsiteY19" fmla="*/ 2103120 h 3423830"/>
              <a:gd name="connsiteX20" fmla="*/ 5865495 w 5865495"/>
              <a:gd name="connsiteY20" fmla="*/ 3357155 h 3423830"/>
              <a:gd name="connsiteX21" fmla="*/ 5042535 w 5865495"/>
              <a:gd name="connsiteY21" fmla="*/ 3357155 h 3423830"/>
              <a:gd name="connsiteX22" fmla="*/ 5068660 w 5865495"/>
              <a:gd name="connsiteY22" fmla="*/ 2155372 h 3423830"/>
              <a:gd name="connsiteX23" fmla="*/ 4846593 w 5865495"/>
              <a:gd name="connsiteY23" fmla="*/ 2103120 h 3423830"/>
              <a:gd name="connsiteX24" fmla="*/ 4885781 w 5865495"/>
              <a:gd name="connsiteY24" fmla="*/ 3357155 h 3423830"/>
              <a:gd name="connsiteX25" fmla="*/ 4036695 w 5865495"/>
              <a:gd name="connsiteY25" fmla="*/ 3370217 h 3423830"/>
              <a:gd name="connsiteX26" fmla="*/ 4062821 w 5865495"/>
              <a:gd name="connsiteY26" fmla="*/ 2116183 h 3423830"/>
              <a:gd name="connsiteX27" fmla="*/ 3827690 w 5865495"/>
              <a:gd name="connsiteY27" fmla="*/ 2155372 h 3423830"/>
              <a:gd name="connsiteX28" fmla="*/ 3840753 w 5865495"/>
              <a:gd name="connsiteY28" fmla="*/ 3344092 h 3423830"/>
              <a:gd name="connsiteX29" fmla="*/ 3017793 w 5865495"/>
              <a:gd name="connsiteY29" fmla="*/ 3357155 h 3423830"/>
              <a:gd name="connsiteX30" fmla="*/ 3056981 w 5865495"/>
              <a:gd name="connsiteY30" fmla="*/ 2155372 h 3423830"/>
              <a:gd name="connsiteX31" fmla="*/ 1770561 w 5865495"/>
              <a:gd name="connsiteY31" fmla="*/ 2124348 h 3423830"/>
              <a:gd name="connsiteX32" fmla="*/ 1768113 w 5865495"/>
              <a:gd name="connsiteY32" fmla="*/ 3386818 h 3423830"/>
              <a:gd name="connsiteX33" fmla="*/ 1046390 w 5865495"/>
              <a:gd name="connsiteY33" fmla="*/ 3423830 h 3423830"/>
              <a:gd name="connsiteX34" fmla="*/ 1046390 w 5865495"/>
              <a:gd name="connsiteY34" fmla="*/ 2119721 h 3423830"/>
              <a:gd name="connsiteX35" fmla="*/ 4846593 w 5865495"/>
              <a:gd name="connsiteY35" fmla="*/ 2116183 h 3423830"/>
              <a:gd name="connsiteX36" fmla="*/ 5790656 w 5865495"/>
              <a:gd name="connsiteY36" fmla="*/ 1281249 h 3423830"/>
              <a:gd name="connsiteX37" fmla="*/ 133350 w 5865495"/>
              <a:gd name="connsiteY37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980668 w 5865495"/>
              <a:gd name="connsiteY6" fmla="*/ 1116518 h 3423830"/>
              <a:gd name="connsiteX7" fmla="*/ 2011953 w 5865495"/>
              <a:gd name="connsiteY7" fmla="*/ 1306286 h 3423830"/>
              <a:gd name="connsiteX8" fmla="*/ 1998890 w 5865495"/>
              <a:gd name="connsiteY8" fmla="*/ 65315 h 3423830"/>
              <a:gd name="connsiteX9" fmla="*/ 2847975 w 5865495"/>
              <a:gd name="connsiteY9" fmla="*/ 26126 h 3423830"/>
              <a:gd name="connsiteX10" fmla="*/ 2861038 w 5865495"/>
              <a:gd name="connsiteY10" fmla="*/ 1345475 h 3423830"/>
              <a:gd name="connsiteX11" fmla="*/ 3070044 w 5865495"/>
              <a:gd name="connsiteY11" fmla="*/ 1280160 h 3423830"/>
              <a:gd name="connsiteX12" fmla="*/ 3030855 w 5865495"/>
              <a:gd name="connsiteY12" fmla="*/ 26126 h 3423830"/>
              <a:gd name="connsiteX13" fmla="*/ 3866878 w 5865495"/>
              <a:gd name="connsiteY13" fmla="*/ 0 h 3423830"/>
              <a:gd name="connsiteX14" fmla="*/ 3853815 w 5865495"/>
              <a:gd name="connsiteY14" fmla="*/ 1332412 h 3423830"/>
              <a:gd name="connsiteX15" fmla="*/ 5121185 w 5865495"/>
              <a:gd name="connsiteY15" fmla="*/ 1294312 h 3423830"/>
              <a:gd name="connsiteX16" fmla="*/ 5048795 w 5865495"/>
              <a:gd name="connsiteY16" fmla="*/ 47625 h 3423830"/>
              <a:gd name="connsiteX17" fmla="*/ 5815693 w 5865495"/>
              <a:gd name="connsiteY17" fmla="*/ 38100 h 3423830"/>
              <a:gd name="connsiteX18" fmla="*/ 5787118 w 5865495"/>
              <a:gd name="connsiteY18" fmla="*/ 1307375 h 3423830"/>
              <a:gd name="connsiteX19" fmla="*/ 4833529 w 5865495"/>
              <a:gd name="connsiteY19" fmla="*/ 2168435 h 3423830"/>
              <a:gd name="connsiteX20" fmla="*/ 5800181 w 5865495"/>
              <a:gd name="connsiteY20" fmla="*/ 2103120 h 3423830"/>
              <a:gd name="connsiteX21" fmla="*/ 5865495 w 5865495"/>
              <a:gd name="connsiteY21" fmla="*/ 3357155 h 3423830"/>
              <a:gd name="connsiteX22" fmla="*/ 5042535 w 5865495"/>
              <a:gd name="connsiteY22" fmla="*/ 3357155 h 3423830"/>
              <a:gd name="connsiteX23" fmla="*/ 5068660 w 5865495"/>
              <a:gd name="connsiteY23" fmla="*/ 2155372 h 3423830"/>
              <a:gd name="connsiteX24" fmla="*/ 4846593 w 5865495"/>
              <a:gd name="connsiteY24" fmla="*/ 2103120 h 3423830"/>
              <a:gd name="connsiteX25" fmla="*/ 4885781 w 5865495"/>
              <a:gd name="connsiteY25" fmla="*/ 3357155 h 3423830"/>
              <a:gd name="connsiteX26" fmla="*/ 4036695 w 5865495"/>
              <a:gd name="connsiteY26" fmla="*/ 3370217 h 3423830"/>
              <a:gd name="connsiteX27" fmla="*/ 4062821 w 5865495"/>
              <a:gd name="connsiteY27" fmla="*/ 2116183 h 3423830"/>
              <a:gd name="connsiteX28" fmla="*/ 3827690 w 5865495"/>
              <a:gd name="connsiteY28" fmla="*/ 2155372 h 3423830"/>
              <a:gd name="connsiteX29" fmla="*/ 3840753 w 5865495"/>
              <a:gd name="connsiteY29" fmla="*/ 3344092 h 3423830"/>
              <a:gd name="connsiteX30" fmla="*/ 3017793 w 5865495"/>
              <a:gd name="connsiteY30" fmla="*/ 3357155 h 3423830"/>
              <a:gd name="connsiteX31" fmla="*/ 3056981 w 5865495"/>
              <a:gd name="connsiteY31" fmla="*/ 2155372 h 3423830"/>
              <a:gd name="connsiteX32" fmla="*/ 1770561 w 5865495"/>
              <a:gd name="connsiteY32" fmla="*/ 2124348 h 3423830"/>
              <a:gd name="connsiteX33" fmla="*/ 1768113 w 5865495"/>
              <a:gd name="connsiteY33" fmla="*/ 3386818 h 3423830"/>
              <a:gd name="connsiteX34" fmla="*/ 1046390 w 5865495"/>
              <a:gd name="connsiteY34" fmla="*/ 3423830 h 3423830"/>
              <a:gd name="connsiteX35" fmla="*/ 1046390 w 5865495"/>
              <a:gd name="connsiteY35" fmla="*/ 2119721 h 3423830"/>
              <a:gd name="connsiteX36" fmla="*/ 4846593 w 5865495"/>
              <a:gd name="connsiteY36" fmla="*/ 2116183 h 3423830"/>
              <a:gd name="connsiteX37" fmla="*/ 5790656 w 5865495"/>
              <a:gd name="connsiteY37" fmla="*/ 1281249 h 3423830"/>
              <a:gd name="connsiteX38" fmla="*/ 133350 w 5865495"/>
              <a:gd name="connsiteY38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2011953 w 5865495"/>
              <a:gd name="connsiteY8" fmla="*/ 1306286 h 3423830"/>
              <a:gd name="connsiteX9" fmla="*/ 1998890 w 5865495"/>
              <a:gd name="connsiteY9" fmla="*/ 65315 h 3423830"/>
              <a:gd name="connsiteX10" fmla="*/ 2847975 w 5865495"/>
              <a:gd name="connsiteY10" fmla="*/ 26126 h 3423830"/>
              <a:gd name="connsiteX11" fmla="*/ 2861038 w 5865495"/>
              <a:gd name="connsiteY11" fmla="*/ 1345475 h 3423830"/>
              <a:gd name="connsiteX12" fmla="*/ 3070044 w 5865495"/>
              <a:gd name="connsiteY12" fmla="*/ 1280160 h 3423830"/>
              <a:gd name="connsiteX13" fmla="*/ 3030855 w 5865495"/>
              <a:gd name="connsiteY13" fmla="*/ 26126 h 3423830"/>
              <a:gd name="connsiteX14" fmla="*/ 3866878 w 5865495"/>
              <a:gd name="connsiteY14" fmla="*/ 0 h 3423830"/>
              <a:gd name="connsiteX15" fmla="*/ 3853815 w 5865495"/>
              <a:gd name="connsiteY15" fmla="*/ 1332412 h 3423830"/>
              <a:gd name="connsiteX16" fmla="*/ 5121185 w 5865495"/>
              <a:gd name="connsiteY16" fmla="*/ 1294312 h 3423830"/>
              <a:gd name="connsiteX17" fmla="*/ 5048795 w 5865495"/>
              <a:gd name="connsiteY17" fmla="*/ 47625 h 3423830"/>
              <a:gd name="connsiteX18" fmla="*/ 5815693 w 5865495"/>
              <a:gd name="connsiteY18" fmla="*/ 38100 h 3423830"/>
              <a:gd name="connsiteX19" fmla="*/ 5787118 w 5865495"/>
              <a:gd name="connsiteY19" fmla="*/ 1307375 h 3423830"/>
              <a:gd name="connsiteX20" fmla="*/ 4833529 w 5865495"/>
              <a:gd name="connsiteY20" fmla="*/ 2168435 h 3423830"/>
              <a:gd name="connsiteX21" fmla="*/ 5800181 w 5865495"/>
              <a:gd name="connsiteY21" fmla="*/ 2103120 h 3423830"/>
              <a:gd name="connsiteX22" fmla="*/ 5865495 w 5865495"/>
              <a:gd name="connsiteY22" fmla="*/ 3357155 h 3423830"/>
              <a:gd name="connsiteX23" fmla="*/ 5042535 w 5865495"/>
              <a:gd name="connsiteY23" fmla="*/ 3357155 h 3423830"/>
              <a:gd name="connsiteX24" fmla="*/ 5068660 w 5865495"/>
              <a:gd name="connsiteY24" fmla="*/ 2155372 h 3423830"/>
              <a:gd name="connsiteX25" fmla="*/ 4846593 w 5865495"/>
              <a:gd name="connsiteY25" fmla="*/ 2103120 h 3423830"/>
              <a:gd name="connsiteX26" fmla="*/ 4885781 w 5865495"/>
              <a:gd name="connsiteY26" fmla="*/ 3357155 h 3423830"/>
              <a:gd name="connsiteX27" fmla="*/ 4036695 w 5865495"/>
              <a:gd name="connsiteY27" fmla="*/ 3370217 h 3423830"/>
              <a:gd name="connsiteX28" fmla="*/ 4062821 w 5865495"/>
              <a:gd name="connsiteY28" fmla="*/ 2116183 h 3423830"/>
              <a:gd name="connsiteX29" fmla="*/ 3827690 w 5865495"/>
              <a:gd name="connsiteY29" fmla="*/ 2155372 h 3423830"/>
              <a:gd name="connsiteX30" fmla="*/ 3840753 w 5865495"/>
              <a:gd name="connsiteY30" fmla="*/ 3344092 h 3423830"/>
              <a:gd name="connsiteX31" fmla="*/ 3017793 w 5865495"/>
              <a:gd name="connsiteY31" fmla="*/ 3357155 h 3423830"/>
              <a:gd name="connsiteX32" fmla="*/ 3056981 w 5865495"/>
              <a:gd name="connsiteY32" fmla="*/ 2155372 h 3423830"/>
              <a:gd name="connsiteX33" fmla="*/ 1770561 w 5865495"/>
              <a:gd name="connsiteY33" fmla="*/ 2124348 h 3423830"/>
              <a:gd name="connsiteX34" fmla="*/ 1768113 w 5865495"/>
              <a:gd name="connsiteY34" fmla="*/ 3386818 h 3423830"/>
              <a:gd name="connsiteX35" fmla="*/ 1046390 w 5865495"/>
              <a:gd name="connsiteY35" fmla="*/ 3423830 h 3423830"/>
              <a:gd name="connsiteX36" fmla="*/ 1046390 w 5865495"/>
              <a:gd name="connsiteY36" fmla="*/ 2119721 h 3423830"/>
              <a:gd name="connsiteX37" fmla="*/ 4846593 w 5865495"/>
              <a:gd name="connsiteY37" fmla="*/ 2116183 h 3423830"/>
              <a:gd name="connsiteX38" fmla="*/ 5790656 w 5865495"/>
              <a:gd name="connsiteY38" fmla="*/ 1281249 h 3423830"/>
              <a:gd name="connsiteX39" fmla="*/ 133350 w 5865495"/>
              <a:gd name="connsiteY39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1049248 w 5865495"/>
              <a:gd name="connsiteY5" fmla="*/ 2685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917928 w 5865495"/>
              <a:gd name="connsiteY7" fmla="*/ 126891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917928 w 5865495"/>
              <a:gd name="connsiteY7" fmla="*/ 1268918 h 3423830"/>
              <a:gd name="connsiteX8" fmla="*/ 2011953 w 5865495"/>
              <a:gd name="connsiteY8" fmla="*/ 1306286 h 3423830"/>
              <a:gd name="connsiteX9" fmla="*/ 1998890 w 5865495"/>
              <a:gd name="connsiteY9" fmla="*/ 65315 h 3423830"/>
              <a:gd name="connsiteX10" fmla="*/ 2847975 w 5865495"/>
              <a:gd name="connsiteY10" fmla="*/ 26126 h 3423830"/>
              <a:gd name="connsiteX11" fmla="*/ 2861038 w 5865495"/>
              <a:gd name="connsiteY11" fmla="*/ 1345475 h 3423830"/>
              <a:gd name="connsiteX12" fmla="*/ 3070044 w 5865495"/>
              <a:gd name="connsiteY12" fmla="*/ 1280160 h 3423830"/>
              <a:gd name="connsiteX13" fmla="*/ 3030855 w 5865495"/>
              <a:gd name="connsiteY13" fmla="*/ 26126 h 3423830"/>
              <a:gd name="connsiteX14" fmla="*/ 3866878 w 5865495"/>
              <a:gd name="connsiteY14" fmla="*/ 0 h 3423830"/>
              <a:gd name="connsiteX15" fmla="*/ 3853815 w 5865495"/>
              <a:gd name="connsiteY15" fmla="*/ 1332412 h 3423830"/>
              <a:gd name="connsiteX16" fmla="*/ 5121185 w 5865495"/>
              <a:gd name="connsiteY16" fmla="*/ 1294312 h 3423830"/>
              <a:gd name="connsiteX17" fmla="*/ 5048795 w 5865495"/>
              <a:gd name="connsiteY17" fmla="*/ 47625 h 3423830"/>
              <a:gd name="connsiteX18" fmla="*/ 5815693 w 5865495"/>
              <a:gd name="connsiteY18" fmla="*/ 38100 h 3423830"/>
              <a:gd name="connsiteX19" fmla="*/ 5787118 w 5865495"/>
              <a:gd name="connsiteY19" fmla="*/ 1307375 h 3423830"/>
              <a:gd name="connsiteX20" fmla="*/ 4833529 w 5865495"/>
              <a:gd name="connsiteY20" fmla="*/ 2168435 h 3423830"/>
              <a:gd name="connsiteX21" fmla="*/ 5800181 w 5865495"/>
              <a:gd name="connsiteY21" fmla="*/ 2103120 h 3423830"/>
              <a:gd name="connsiteX22" fmla="*/ 5865495 w 5865495"/>
              <a:gd name="connsiteY22" fmla="*/ 3357155 h 3423830"/>
              <a:gd name="connsiteX23" fmla="*/ 5042535 w 5865495"/>
              <a:gd name="connsiteY23" fmla="*/ 3357155 h 3423830"/>
              <a:gd name="connsiteX24" fmla="*/ 5068660 w 5865495"/>
              <a:gd name="connsiteY24" fmla="*/ 2155372 h 3423830"/>
              <a:gd name="connsiteX25" fmla="*/ 4846593 w 5865495"/>
              <a:gd name="connsiteY25" fmla="*/ 2103120 h 3423830"/>
              <a:gd name="connsiteX26" fmla="*/ 4885781 w 5865495"/>
              <a:gd name="connsiteY26" fmla="*/ 3357155 h 3423830"/>
              <a:gd name="connsiteX27" fmla="*/ 4036695 w 5865495"/>
              <a:gd name="connsiteY27" fmla="*/ 3370217 h 3423830"/>
              <a:gd name="connsiteX28" fmla="*/ 4062821 w 5865495"/>
              <a:gd name="connsiteY28" fmla="*/ 2116183 h 3423830"/>
              <a:gd name="connsiteX29" fmla="*/ 3827690 w 5865495"/>
              <a:gd name="connsiteY29" fmla="*/ 2155372 h 3423830"/>
              <a:gd name="connsiteX30" fmla="*/ 3840753 w 5865495"/>
              <a:gd name="connsiteY30" fmla="*/ 3344092 h 3423830"/>
              <a:gd name="connsiteX31" fmla="*/ 3017793 w 5865495"/>
              <a:gd name="connsiteY31" fmla="*/ 3357155 h 3423830"/>
              <a:gd name="connsiteX32" fmla="*/ 3056981 w 5865495"/>
              <a:gd name="connsiteY32" fmla="*/ 2155372 h 3423830"/>
              <a:gd name="connsiteX33" fmla="*/ 1770561 w 5865495"/>
              <a:gd name="connsiteY33" fmla="*/ 2124348 h 3423830"/>
              <a:gd name="connsiteX34" fmla="*/ 1768113 w 5865495"/>
              <a:gd name="connsiteY34" fmla="*/ 3386818 h 3423830"/>
              <a:gd name="connsiteX35" fmla="*/ 1046390 w 5865495"/>
              <a:gd name="connsiteY35" fmla="*/ 3423830 h 3423830"/>
              <a:gd name="connsiteX36" fmla="*/ 1046390 w 5865495"/>
              <a:gd name="connsiteY36" fmla="*/ 2119721 h 3423830"/>
              <a:gd name="connsiteX37" fmla="*/ 4846593 w 5865495"/>
              <a:gd name="connsiteY37" fmla="*/ 2116183 h 3423830"/>
              <a:gd name="connsiteX38" fmla="*/ 5790656 w 5865495"/>
              <a:gd name="connsiteY38" fmla="*/ 1281249 h 3423830"/>
              <a:gd name="connsiteX39" fmla="*/ 133350 w 5865495"/>
              <a:gd name="connsiteY39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1026388 w 5865495"/>
              <a:gd name="connsiteY4" fmla="*/ 127653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917928 w 5865495"/>
              <a:gd name="connsiteY7" fmla="*/ 1268918 h 3423830"/>
              <a:gd name="connsiteX8" fmla="*/ 2011953 w 5865495"/>
              <a:gd name="connsiteY8" fmla="*/ 1306286 h 3423830"/>
              <a:gd name="connsiteX9" fmla="*/ 1998890 w 5865495"/>
              <a:gd name="connsiteY9" fmla="*/ 65315 h 3423830"/>
              <a:gd name="connsiteX10" fmla="*/ 2847975 w 5865495"/>
              <a:gd name="connsiteY10" fmla="*/ 26126 h 3423830"/>
              <a:gd name="connsiteX11" fmla="*/ 2861038 w 5865495"/>
              <a:gd name="connsiteY11" fmla="*/ 1345475 h 3423830"/>
              <a:gd name="connsiteX12" fmla="*/ 3070044 w 5865495"/>
              <a:gd name="connsiteY12" fmla="*/ 1280160 h 3423830"/>
              <a:gd name="connsiteX13" fmla="*/ 3030855 w 5865495"/>
              <a:gd name="connsiteY13" fmla="*/ 26126 h 3423830"/>
              <a:gd name="connsiteX14" fmla="*/ 3866878 w 5865495"/>
              <a:gd name="connsiteY14" fmla="*/ 0 h 3423830"/>
              <a:gd name="connsiteX15" fmla="*/ 3853815 w 5865495"/>
              <a:gd name="connsiteY15" fmla="*/ 1332412 h 3423830"/>
              <a:gd name="connsiteX16" fmla="*/ 5121185 w 5865495"/>
              <a:gd name="connsiteY16" fmla="*/ 1294312 h 3423830"/>
              <a:gd name="connsiteX17" fmla="*/ 5048795 w 5865495"/>
              <a:gd name="connsiteY17" fmla="*/ 47625 h 3423830"/>
              <a:gd name="connsiteX18" fmla="*/ 5815693 w 5865495"/>
              <a:gd name="connsiteY18" fmla="*/ 38100 h 3423830"/>
              <a:gd name="connsiteX19" fmla="*/ 5787118 w 5865495"/>
              <a:gd name="connsiteY19" fmla="*/ 1307375 h 3423830"/>
              <a:gd name="connsiteX20" fmla="*/ 4833529 w 5865495"/>
              <a:gd name="connsiteY20" fmla="*/ 2168435 h 3423830"/>
              <a:gd name="connsiteX21" fmla="*/ 5800181 w 5865495"/>
              <a:gd name="connsiteY21" fmla="*/ 2103120 h 3423830"/>
              <a:gd name="connsiteX22" fmla="*/ 5865495 w 5865495"/>
              <a:gd name="connsiteY22" fmla="*/ 3357155 h 3423830"/>
              <a:gd name="connsiteX23" fmla="*/ 5042535 w 5865495"/>
              <a:gd name="connsiteY23" fmla="*/ 3357155 h 3423830"/>
              <a:gd name="connsiteX24" fmla="*/ 5068660 w 5865495"/>
              <a:gd name="connsiteY24" fmla="*/ 2155372 h 3423830"/>
              <a:gd name="connsiteX25" fmla="*/ 4846593 w 5865495"/>
              <a:gd name="connsiteY25" fmla="*/ 2103120 h 3423830"/>
              <a:gd name="connsiteX26" fmla="*/ 4885781 w 5865495"/>
              <a:gd name="connsiteY26" fmla="*/ 3357155 h 3423830"/>
              <a:gd name="connsiteX27" fmla="*/ 4036695 w 5865495"/>
              <a:gd name="connsiteY27" fmla="*/ 3370217 h 3423830"/>
              <a:gd name="connsiteX28" fmla="*/ 4062821 w 5865495"/>
              <a:gd name="connsiteY28" fmla="*/ 2116183 h 3423830"/>
              <a:gd name="connsiteX29" fmla="*/ 3827690 w 5865495"/>
              <a:gd name="connsiteY29" fmla="*/ 2155372 h 3423830"/>
              <a:gd name="connsiteX30" fmla="*/ 3840753 w 5865495"/>
              <a:gd name="connsiteY30" fmla="*/ 3344092 h 3423830"/>
              <a:gd name="connsiteX31" fmla="*/ 3017793 w 5865495"/>
              <a:gd name="connsiteY31" fmla="*/ 3357155 h 3423830"/>
              <a:gd name="connsiteX32" fmla="*/ 3056981 w 5865495"/>
              <a:gd name="connsiteY32" fmla="*/ 2155372 h 3423830"/>
              <a:gd name="connsiteX33" fmla="*/ 1770561 w 5865495"/>
              <a:gd name="connsiteY33" fmla="*/ 2124348 h 3423830"/>
              <a:gd name="connsiteX34" fmla="*/ 1768113 w 5865495"/>
              <a:gd name="connsiteY34" fmla="*/ 3386818 h 3423830"/>
              <a:gd name="connsiteX35" fmla="*/ 1046390 w 5865495"/>
              <a:gd name="connsiteY35" fmla="*/ 3423830 h 3423830"/>
              <a:gd name="connsiteX36" fmla="*/ 1046390 w 5865495"/>
              <a:gd name="connsiteY36" fmla="*/ 2119721 h 3423830"/>
              <a:gd name="connsiteX37" fmla="*/ 4846593 w 5865495"/>
              <a:gd name="connsiteY37" fmla="*/ 2116183 h 3423830"/>
              <a:gd name="connsiteX38" fmla="*/ 5790656 w 5865495"/>
              <a:gd name="connsiteY38" fmla="*/ 1281249 h 3423830"/>
              <a:gd name="connsiteX39" fmla="*/ 133350 w 5865495"/>
              <a:gd name="connsiteY39" fmla="*/ 1289685 h 3423830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5121185 w 5865495"/>
              <a:gd name="connsiteY16" fmla="*/ 1297577 h 3427095"/>
              <a:gd name="connsiteX17" fmla="*/ 5048795 w 5865495"/>
              <a:gd name="connsiteY17" fmla="*/ 50890 h 3427095"/>
              <a:gd name="connsiteX18" fmla="*/ 5815693 w 5865495"/>
              <a:gd name="connsiteY18" fmla="*/ 4136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5121185 w 5865495"/>
              <a:gd name="connsiteY16" fmla="*/ 1297577 h 3427095"/>
              <a:gd name="connsiteX17" fmla="*/ 4027715 w 5865495"/>
              <a:gd name="connsiteY17" fmla="*/ 28030 h 3427095"/>
              <a:gd name="connsiteX18" fmla="*/ 5815693 w 5865495"/>
              <a:gd name="connsiteY18" fmla="*/ 4136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5121185 w 5865495"/>
              <a:gd name="connsiteY16" fmla="*/ 1297577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4828631 w 5865495"/>
              <a:gd name="connsiteY38" fmla="*/ 1279751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4825093 w 5865495"/>
              <a:gd name="connsiteY19" fmla="*/ 12725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4828631 w 5865495"/>
              <a:gd name="connsiteY38" fmla="*/ 1279751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4825093 w 5865495"/>
              <a:gd name="connsiteY19" fmla="*/ 12725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56981 w 5865495"/>
              <a:gd name="connsiteY31" fmla="*/ 2158637 h 3427095"/>
              <a:gd name="connsiteX32" fmla="*/ 1770561 w 5865495"/>
              <a:gd name="connsiteY32" fmla="*/ 2127613 h 3427095"/>
              <a:gd name="connsiteX33" fmla="*/ 1768113 w 5865495"/>
              <a:gd name="connsiteY33" fmla="*/ 3390083 h 3427095"/>
              <a:gd name="connsiteX34" fmla="*/ 1046390 w 5865495"/>
              <a:gd name="connsiteY34" fmla="*/ 3427095 h 3427095"/>
              <a:gd name="connsiteX35" fmla="*/ 1046390 w 5865495"/>
              <a:gd name="connsiteY35" fmla="*/ 2122986 h 3427095"/>
              <a:gd name="connsiteX36" fmla="*/ 4846593 w 5865495"/>
              <a:gd name="connsiteY36" fmla="*/ 2119448 h 3427095"/>
              <a:gd name="connsiteX37" fmla="*/ 4828631 w 5865495"/>
              <a:gd name="connsiteY37" fmla="*/ 1279751 h 3427095"/>
              <a:gd name="connsiteX38" fmla="*/ 133350 w 5865495"/>
              <a:gd name="connsiteY38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4825093 w 5865495"/>
              <a:gd name="connsiteY19" fmla="*/ 12725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056981 w 5865495"/>
              <a:gd name="connsiteY30" fmla="*/ 2158637 h 3427095"/>
              <a:gd name="connsiteX31" fmla="*/ 1770561 w 5865495"/>
              <a:gd name="connsiteY31" fmla="*/ 2127613 h 3427095"/>
              <a:gd name="connsiteX32" fmla="*/ 1768113 w 5865495"/>
              <a:gd name="connsiteY32" fmla="*/ 3390083 h 3427095"/>
              <a:gd name="connsiteX33" fmla="*/ 1046390 w 5865495"/>
              <a:gd name="connsiteY33" fmla="*/ 3427095 h 3427095"/>
              <a:gd name="connsiteX34" fmla="*/ 1046390 w 5865495"/>
              <a:gd name="connsiteY34" fmla="*/ 2122986 h 3427095"/>
              <a:gd name="connsiteX35" fmla="*/ 4846593 w 5865495"/>
              <a:gd name="connsiteY35" fmla="*/ 2119448 h 3427095"/>
              <a:gd name="connsiteX36" fmla="*/ 4828631 w 5865495"/>
              <a:gd name="connsiteY36" fmla="*/ 1279751 h 3427095"/>
              <a:gd name="connsiteX37" fmla="*/ 133350 w 5865495"/>
              <a:gd name="connsiteY37" fmla="*/ 1292950 h 342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65495" h="3427095">
                <a:moveTo>
                  <a:pt x="0" y="1310095"/>
                </a:moveTo>
                <a:lnTo>
                  <a:pt x="13063" y="63953"/>
                </a:lnTo>
                <a:lnTo>
                  <a:pt x="769348" y="54428"/>
                </a:lnTo>
                <a:lnTo>
                  <a:pt x="773158" y="1332411"/>
                </a:lnTo>
                <a:lnTo>
                  <a:pt x="1026388" y="1279803"/>
                </a:lnTo>
                <a:lnTo>
                  <a:pt x="1049248" y="30123"/>
                </a:lnTo>
                <a:lnTo>
                  <a:pt x="1879828" y="30123"/>
                </a:lnTo>
                <a:lnTo>
                  <a:pt x="1917928" y="1272183"/>
                </a:lnTo>
                <a:lnTo>
                  <a:pt x="2011953" y="1309551"/>
                </a:lnTo>
                <a:lnTo>
                  <a:pt x="2029370" y="0"/>
                </a:lnTo>
                <a:lnTo>
                  <a:pt x="2847975" y="29391"/>
                </a:lnTo>
                <a:lnTo>
                  <a:pt x="2861038" y="1348740"/>
                </a:lnTo>
                <a:lnTo>
                  <a:pt x="3070044" y="1283425"/>
                </a:lnTo>
                <a:lnTo>
                  <a:pt x="3030855" y="29391"/>
                </a:lnTo>
                <a:lnTo>
                  <a:pt x="3866878" y="3265"/>
                </a:lnTo>
                <a:lnTo>
                  <a:pt x="3853815" y="1335677"/>
                </a:lnTo>
                <a:lnTo>
                  <a:pt x="4068672" y="1292814"/>
                </a:lnTo>
                <a:lnTo>
                  <a:pt x="4027715" y="28030"/>
                </a:lnTo>
                <a:lnTo>
                  <a:pt x="4771753" y="18505"/>
                </a:lnTo>
                <a:lnTo>
                  <a:pt x="4825093" y="1272540"/>
                </a:lnTo>
                <a:lnTo>
                  <a:pt x="4833529" y="2171700"/>
                </a:lnTo>
                <a:lnTo>
                  <a:pt x="5800181" y="2106385"/>
                </a:lnTo>
                <a:lnTo>
                  <a:pt x="5865495" y="3360420"/>
                </a:lnTo>
                <a:lnTo>
                  <a:pt x="5042535" y="3360420"/>
                </a:lnTo>
                <a:lnTo>
                  <a:pt x="5068660" y="2158637"/>
                </a:lnTo>
                <a:lnTo>
                  <a:pt x="4846593" y="2106385"/>
                </a:lnTo>
                <a:lnTo>
                  <a:pt x="4885781" y="3360420"/>
                </a:lnTo>
                <a:lnTo>
                  <a:pt x="4036695" y="3373482"/>
                </a:lnTo>
                <a:lnTo>
                  <a:pt x="4062821" y="2119448"/>
                </a:lnTo>
                <a:lnTo>
                  <a:pt x="3827690" y="2158637"/>
                </a:lnTo>
                <a:lnTo>
                  <a:pt x="3056981" y="2158637"/>
                </a:lnTo>
                <a:lnTo>
                  <a:pt x="1770561" y="2127613"/>
                </a:lnTo>
                <a:lnTo>
                  <a:pt x="1768113" y="3390083"/>
                </a:lnTo>
                <a:lnTo>
                  <a:pt x="1046390" y="3427095"/>
                </a:lnTo>
                <a:lnTo>
                  <a:pt x="1046390" y="2122986"/>
                </a:lnTo>
                <a:lnTo>
                  <a:pt x="4846593" y="2119448"/>
                </a:lnTo>
                <a:lnTo>
                  <a:pt x="4828631" y="1279751"/>
                </a:lnTo>
                <a:lnTo>
                  <a:pt x="133350" y="129295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7740352" y="1726289"/>
            <a:ext cx="809897" cy="1222906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4698207" y="3826220"/>
            <a:ext cx="809897" cy="1288864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5778327" y="3850783"/>
            <a:ext cx="831198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7904" y="3861048"/>
            <a:ext cx="809897" cy="1288864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684248" y="1713732"/>
            <a:ext cx="5823040" cy="342383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930662 w 5808617"/>
              <a:gd name="connsiteY5" fmla="*/ 1029469 h 3415393"/>
              <a:gd name="connsiteX6" fmla="*/ 1955075 w 5808617"/>
              <a:gd name="connsiteY6" fmla="*/ 1306286 h 3415393"/>
              <a:gd name="connsiteX7" fmla="*/ 1942012 w 5808617"/>
              <a:gd name="connsiteY7" fmla="*/ 65315 h 3415393"/>
              <a:gd name="connsiteX8" fmla="*/ 2791097 w 5808617"/>
              <a:gd name="connsiteY8" fmla="*/ 26126 h 3415393"/>
              <a:gd name="connsiteX9" fmla="*/ 2804160 w 5808617"/>
              <a:gd name="connsiteY9" fmla="*/ 1345475 h 3415393"/>
              <a:gd name="connsiteX10" fmla="*/ 3013166 w 5808617"/>
              <a:gd name="connsiteY10" fmla="*/ 1280160 h 3415393"/>
              <a:gd name="connsiteX11" fmla="*/ 2973977 w 5808617"/>
              <a:gd name="connsiteY11" fmla="*/ 26126 h 3415393"/>
              <a:gd name="connsiteX12" fmla="*/ 3810000 w 5808617"/>
              <a:gd name="connsiteY12" fmla="*/ 0 h 3415393"/>
              <a:gd name="connsiteX13" fmla="*/ 3796937 w 5808617"/>
              <a:gd name="connsiteY13" fmla="*/ 1332412 h 3415393"/>
              <a:gd name="connsiteX14" fmla="*/ 5064307 w 5808617"/>
              <a:gd name="connsiteY14" fmla="*/ 1294312 h 3415393"/>
              <a:gd name="connsiteX15" fmla="*/ 5096692 w 5808617"/>
              <a:gd name="connsiteY15" fmla="*/ 57150 h 3415393"/>
              <a:gd name="connsiteX16" fmla="*/ 5787390 w 5808617"/>
              <a:gd name="connsiteY16" fmla="*/ 47625 h 3415393"/>
              <a:gd name="connsiteX17" fmla="*/ 5720715 w 5808617"/>
              <a:gd name="connsiteY17" fmla="*/ 1316900 h 3415393"/>
              <a:gd name="connsiteX18" fmla="*/ 4776651 w 5808617"/>
              <a:gd name="connsiteY18" fmla="*/ 2168435 h 3415393"/>
              <a:gd name="connsiteX19" fmla="*/ 5743303 w 5808617"/>
              <a:gd name="connsiteY19" fmla="*/ 2103120 h 3415393"/>
              <a:gd name="connsiteX20" fmla="*/ 5808617 w 5808617"/>
              <a:gd name="connsiteY20" fmla="*/ 3357155 h 3415393"/>
              <a:gd name="connsiteX21" fmla="*/ 4985657 w 5808617"/>
              <a:gd name="connsiteY21" fmla="*/ 3357155 h 3415393"/>
              <a:gd name="connsiteX22" fmla="*/ 5011782 w 5808617"/>
              <a:gd name="connsiteY22" fmla="*/ 2155372 h 3415393"/>
              <a:gd name="connsiteX23" fmla="*/ 4789715 w 5808617"/>
              <a:gd name="connsiteY23" fmla="*/ 2103120 h 3415393"/>
              <a:gd name="connsiteX24" fmla="*/ 4828903 w 5808617"/>
              <a:gd name="connsiteY24" fmla="*/ 3357155 h 3415393"/>
              <a:gd name="connsiteX25" fmla="*/ 3979817 w 5808617"/>
              <a:gd name="connsiteY25" fmla="*/ 3370217 h 3415393"/>
              <a:gd name="connsiteX26" fmla="*/ 4005943 w 5808617"/>
              <a:gd name="connsiteY26" fmla="*/ 2116183 h 3415393"/>
              <a:gd name="connsiteX27" fmla="*/ 3770812 w 5808617"/>
              <a:gd name="connsiteY27" fmla="*/ 2155372 h 3415393"/>
              <a:gd name="connsiteX28" fmla="*/ 3783875 w 5808617"/>
              <a:gd name="connsiteY28" fmla="*/ 3344092 h 3415393"/>
              <a:gd name="connsiteX29" fmla="*/ 2960915 w 5808617"/>
              <a:gd name="connsiteY29" fmla="*/ 3357155 h 3415393"/>
              <a:gd name="connsiteX30" fmla="*/ 2990578 w 5808617"/>
              <a:gd name="connsiteY30" fmla="*/ 2098222 h 3415393"/>
              <a:gd name="connsiteX31" fmla="*/ 1723208 w 5808617"/>
              <a:gd name="connsiteY31" fmla="*/ 2124348 h 3415393"/>
              <a:gd name="connsiteX32" fmla="*/ 1701710 w 5808617"/>
              <a:gd name="connsiteY32" fmla="*/ 3415393 h 3415393"/>
              <a:gd name="connsiteX33" fmla="*/ 970462 w 5808617"/>
              <a:gd name="connsiteY33" fmla="*/ 3395255 h 3415393"/>
              <a:gd name="connsiteX34" fmla="*/ 1037137 w 5808617"/>
              <a:gd name="connsiteY34" fmla="*/ 2110196 h 3415393"/>
              <a:gd name="connsiteX35" fmla="*/ 4789715 w 5808617"/>
              <a:gd name="connsiteY35" fmla="*/ 2116183 h 3415393"/>
              <a:gd name="connsiteX36" fmla="*/ 5705203 w 5808617"/>
              <a:gd name="connsiteY36" fmla="*/ 1290774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930662 w 5808617"/>
              <a:gd name="connsiteY5" fmla="*/ 1029469 h 3415393"/>
              <a:gd name="connsiteX6" fmla="*/ 1095762 w 5808617"/>
              <a:gd name="connsiteY6" fmla="*/ 1080269 h 3415393"/>
              <a:gd name="connsiteX7" fmla="*/ 1955075 w 5808617"/>
              <a:gd name="connsiteY7" fmla="*/ 1306286 h 3415393"/>
              <a:gd name="connsiteX8" fmla="*/ 1942012 w 5808617"/>
              <a:gd name="connsiteY8" fmla="*/ 65315 h 3415393"/>
              <a:gd name="connsiteX9" fmla="*/ 2791097 w 5808617"/>
              <a:gd name="connsiteY9" fmla="*/ 26126 h 3415393"/>
              <a:gd name="connsiteX10" fmla="*/ 2804160 w 5808617"/>
              <a:gd name="connsiteY10" fmla="*/ 1345475 h 3415393"/>
              <a:gd name="connsiteX11" fmla="*/ 3013166 w 5808617"/>
              <a:gd name="connsiteY11" fmla="*/ 1280160 h 3415393"/>
              <a:gd name="connsiteX12" fmla="*/ 2973977 w 5808617"/>
              <a:gd name="connsiteY12" fmla="*/ 26126 h 3415393"/>
              <a:gd name="connsiteX13" fmla="*/ 3810000 w 5808617"/>
              <a:gd name="connsiteY13" fmla="*/ 0 h 3415393"/>
              <a:gd name="connsiteX14" fmla="*/ 3796937 w 5808617"/>
              <a:gd name="connsiteY14" fmla="*/ 1332412 h 3415393"/>
              <a:gd name="connsiteX15" fmla="*/ 5064307 w 5808617"/>
              <a:gd name="connsiteY15" fmla="*/ 1294312 h 3415393"/>
              <a:gd name="connsiteX16" fmla="*/ 5096692 w 5808617"/>
              <a:gd name="connsiteY16" fmla="*/ 57150 h 3415393"/>
              <a:gd name="connsiteX17" fmla="*/ 5787390 w 5808617"/>
              <a:gd name="connsiteY17" fmla="*/ 47625 h 3415393"/>
              <a:gd name="connsiteX18" fmla="*/ 5720715 w 5808617"/>
              <a:gd name="connsiteY18" fmla="*/ 1316900 h 3415393"/>
              <a:gd name="connsiteX19" fmla="*/ 4776651 w 5808617"/>
              <a:gd name="connsiteY19" fmla="*/ 2168435 h 3415393"/>
              <a:gd name="connsiteX20" fmla="*/ 5743303 w 5808617"/>
              <a:gd name="connsiteY20" fmla="*/ 2103120 h 3415393"/>
              <a:gd name="connsiteX21" fmla="*/ 5808617 w 5808617"/>
              <a:gd name="connsiteY21" fmla="*/ 3357155 h 3415393"/>
              <a:gd name="connsiteX22" fmla="*/ 4985657 w 5808617"/>
              <a:gd name="connsiteY22" fmla="*/ 3357155 h 3415393"/>
              <a:gd name="connsiteX23" fmla="*/ 5011782 w 5808617"/>
              <a:gd name="connsiteY23" fmla="*/ 2155372 h 3415393"/>
              <a:gd name="connsiteX24" fmla="*/ 4789715 w 5808617"/>
              <a:gd name="connsiteY24" fmla="*/ 2103120 h 3415393"/>
              <a:gd name="connsiteX25" fmla="*/ 4828903 w 5808617"/>
              <a:gd name="connsiteY25" fmla="*/ 3357155 h 3415393"/>
              <a:gd name="connsiteX26" fmla="*/ 3979817 w 5808617"/>
              <a:gd name="connsiteY26" fmla="*/ 3370217 h 3415393"/>
              <a:gd name="connsiteX27" fmla="*/ 4005943 w 5808617"/>
              <a:gd name="connsiteY27" fmla="*/ 2116183 h 3415393"/>
              <a:gd name="connsiteX28" fmla="*/ 3770812 w 5808617"/>
              <a:gd name="connsiteY28" fmla="*/ 2155372 h 3415393"/>
              <a:gd name="connsiteX29" fmla="*/ 3783875 w 5808617"/>
              <a:gd name="connsiteY29" fmla="*/ 3344092 h 3415393"/>
              <a:gd name="connsiteX30" fmla="*/ 2960915 w 5808617"/>
              <a:gd name="connsiteY30" fmla="*/ 3357155 h 3415393"/>
              <a:gd name="connsiteX31" fmla="*/ 2990578 w 5808617"/>
              <a:gd name="connsiteY31" fmla="*/ 2098222 h 3415393"/>
              <a:gd name="connsiteX32" fmla="*/ 1723208 w 5808617"/>
              <a:gd name="connsiteY32" fmla="*/ 2124348 h 3415393"/>
              <a:gd name="connsiteX33" fmla="*/ 1701710 w 5808617"/>
              <a:gd name="connsiteY33" fmla="*/ 3415393 h 3415393"/>
              <a:gd name="connsiteX34" fmla="*/ 970462 w 5808617"/>
              <a:gd name="connsiteY34" fmla="*/ 3395255 h 3415393"/>
              <a:gd name="connsiteX35" fmla="*/ 1037137 w 5808617"/>
              <a:gd name="connsiteY35" fmla="*/ 2110196 h 3415393"/>
              <a:gd name="connsiteX36" fmla="*/ 4789715 w 5808617"/>
              <a:gd name="connsiteY36" fmla="*/ 2116183 h 3415393"/>
              <a:gd name="connsiteX37" fmla="*/ 5705203 w 5808617"/>
              <a:gd name="connsiteY37" fmla="*/ 1290774 h 3415393"/>
              <a:gd name="connsiteX38" fmla="*/ 78377 w 5808617"/>
              <a:gd name="connsiteY38" fmla="*/ 1295400 h 3415393"/>
              <a:gd name="connsiteX39" fmla="*/ 28303 w 5808617"/>
              <a:gd name="connsiteY39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930662 w 5808617"/>
              <a:gd name="connsiteY5" fmla="*/ 1029469 h 3415393"/>
              <a:gd name="connsiteX6" fmla="*/ 1095762 w 5808617"/>
              <a:gd name="connsiteY6" fmla="*/ 1080269 h 3415393"/>
              <a:gd name="connsiteX7" fmla="*/ 1286262 w 5808617"/>
              <a:gd name="connsiteY7" fmla="*/ 11437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95762 w 5808617"/>
              <a:gd name="connsiteY6" fmla="*/ 1080269 h 3415393"/>
              <a:gd name="connsiteX7" fmla="*/ 1286262 w 5808617"/>
              <a:gd name="connsiteY7" fmla="*/ 11437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1286262 w 5808617"/>
              <a:gd name="connsiteY7" fmla="*/ 11437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273562 w 5808617"/>
              <a:gd name="connsiteY8" fmla="*/ 381769 h 3415393"/>
              <a:gd name="connsiteX9" fmla="*/ 1955075 w 5808617"/>
              <a:gd name="connsiteY9" fmla="*/ 1306286 h 3415393"/>
              <a:gd name="connsiteX10" fmla="*/ 1942012 w 5808617"/>
              <a:gd name="connsiteY10" fmla="*/ 65315 h 3415393"/>
              <a:gd name="connsiteX11" fmla="*/ 2791097 w 5808617"/>
              <a:gd name="connsiteY11" fmla="*/ 26126 h 3415393"/>
              <a:gd name="connsiteX12" fmla="*/ 2804160 w 5808617"/>
              <a:gd name="connsiteY12" fmla="*/ 1345475 h 3415393"/>
              <a:gd name="connsiteX13" fmla="*/ 3013166 w 5808617"/>
              <a:gd name="connsiteY13" fmla="*/ 1280160 h 3415393"/>
              <a:gd name="connsiteX14" fmla="*/ 2973977 w 5808617"/>
              <a:gd name="connsiteY14" fmla="*/ 26126 h 3415393"/>
              <a:gd name="connsiteX15" fmla="*/ 3810000 w 5808617"/>
              <a:gd name="connsiteY15" fmla="*/ 0 h 3415393"/>
              <a:gd name="connsiteX16" fmla="*/ 3796937 w 5808617"/>
              <a:gd name="connsiteY16" fmla="*/ 1332412 h 3415393"/>
              <a:gd name="connsiteX17" fmla="*/ 5064307 w 5808617"/>
              <a:gd name="connsiteY17" fmla="*/ 1294312 h 3415393"/>
              <a:gd name="connsiteX18" fmla="*/ 5096692 w 5808617"/>
              <a:gd name="connsiteY18" fmla="*/ 57150 h 3415393"/>
              <a:gd name="connsiteX19" fmla="*/ 5787390 w 5808617"/>
              <a:gd name="connsiteY19" fmla="*/ 47625 h 3415393"/>
              <a:gd name="connsiteX20" fmla="*/ 5720715 w 5808617"/>
              <a:gd name="connsiteY20" fmla="*/ 1316900 h 3415393"/>
              <a:gd name="connsiteX21" fmla="*/ 4776651 w 5808617"/>
              <a:gd name="connsiteY21" fmla="*/ 2168435 h 3415393"/>
              <a:gd name="connsiteX22" fmla="*/ 5743303 w 5808617"/>
              <a:gd name="connsiteY22" fmla="*/ 2103120 h 3415393"/>
              <a:gd name="connsiteX23" fmla="*/ 5808617 w 5808617"/>
              <a:gd name="connsiteY23" fmla="*/ 3357155 h 3415393"/>
              <a:gd name="connsiteX24" fmla="*/ 4985657 w 5808617"/>
              <a:gd name="connsiteY24" fmla="*/ 3357155 h 3415393"/>
              <a:gd name="connsiteX25" fmla="*/ 5011782 w 5808617"/>
              <a:gd name="connsiteY25" fmla="*/ 2155372 h 3415393"/>
              <a:gd name="connsiteX26" fmla="*/ 4789715 w 5808617"/>
              <a:gd name="connsiteY26" fmla="*/ 2103120 h 3415393"/>
              <a:gd name="connsiteX27" fmla="*/ 4828903 w 5808617"/>
              <a:gd name="connsiteY27" fmla="*/ 3357155 h 3415393"/>
              <a:gd name="connsiteX28" fmla="*/ 3979817 w 5808617"/>
              <a:gd name="connsiteY28" fmla="*/ 3370217 h 3415393"/>
              <a:gd name="connsiteX29" fmla="*/ 4005943 w 5808617"/>
              <a:gd name="connsiteY29" fmla="*/ 2116183 h 3415393"/>
              <a:gd name="connsiteX30" fmla="*/ 3770812 w 5808617"/>
              <a:gd name="connsiteY30" fmla="*/ 2155372 h 3415393"/>
              <a:gd name="connsiteX31" fmla="*/ 3783875 w 5808617"/>
              <a:gd name="connsiteY31" fmla="*/ 334409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5705203 w 5808617"/>
              <a:gd name="connsiteY39" fmla="*/ 1290774 h 3415393"/>
              <a:gd name="connsiteX40" fmla="*/ 78377 w 5808617"/>
              <a:gd name="connsiteY40" fmla="*/ 1295400 h 3415393"/>
              <a:gd name="connsiteX41" fmla="*/ 28303 w 5808617"/>
              <a:gd name="connsiteY41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955075 w 5808617"/>
              <a:gd name="connsiteY9" fmla="*/ 1306286 h 3415393"/>
              <a:gd name="connsiteX10" fmla="*/ 1942012 w 5808617"/>
              <a:gd name="connsiteY10" fmla="*/ 65315 h 3415393"/>
              <a:gd name="connsiteX11" fmla="*/ 2791097 w 5808617"/>
              <a:gd name="connsiteY11" fmla="*/ 26126 h 3415393"/>
              <a:gd name="connsiteX12" fmla="*/ 2804160 w 5808617"/>
              <a:gd name="connsiteY12" fmla="*/ 1345475 h 3415393"/>
              <a:gd name="connsiteX13" fmla="*/ 3013166 w 5808617"/>
              <a:gd name="connsiteY13" fmla="*/ 1280160 h 3415393"/>
              <a:gd name="connsiteX14" fmla="*/ 2973977 w 5808617"/>
              <a:gd name="connsiteY14" fmla="*/ 26126 h 3415393"/>
              <a:gd name="connsiteX15" fmla="*/ 3810000 w 5808617"/>
              <a:gd name="connsiteY15" fmla="*/ 0 h 3415393"/>
              <a:gd name="connsiteX16" fmla="*/ 3796937 w 5808617"/>
              <a:gd name="connsiteY16" fmla="*/ 1332412 h 3415393"/>
              <a:gd name="connsiteX17" fmla="*/ 5064307 w 5808617"/>
              <a:gd name="connsiteY17" fmla="*/ 1294312 h 3415393"/>
              <a:gd name="connsiteX18" fmla="*/ 5096692 w 5808617"/>
              <a:gd name="connsiteY18" fmla="*/ 57150 h 3415393"/>
              <a:gd name="connsiteX19" fmla="*/ 5787390 w 5808617"/>
              <a:gd name="connsiteY19" fmla="*/ 47625 h 3415393"/>
              <a:gd name="connsiteX20" fmla="*/ 5720715 w 5808617"/>
              <a:gd name="connsiteY20" fmla="*/ 1316900 h 3415393"/>
              <a:gd name="connsiteX21" fmla="*/ 4776651 w 5808617"/>
              <a:gd name="connsiteY21" fmla="*/ 2168435 h 3415393"/>
              <a:gd name="connsiteX22" fmla="*/ 5743303 w 5808617"/>
              <a:gd name="connsiteY22" fmla="*/ 2103120 h 3415393"/>
              <a:gd name="connsiteX23" fmla="*/ 5808617 w 5808617"/>
              <a:gd name="connsiteY23" fmla="*/ 3357155 h 3415393"/>
              <a:gd name="connsiteX24" fmla="*/ 4985657 w 5808617"/>
              <a:gd name="connsiteY24" fmla="*/ 3357155 h 3415393"/>
              <a:gd name="connsiteX25" fmla="*/ 5011782 w 5808617"/>
              <a:gd name="connsiteY25" fmla="*/ 2155372 h 3415393"/>
              <a:gd name="connsiteX26" fmla="*/ 4789715 w 5808617"/>
              <a:gd name="connsiteY26" fmla="*/ 2103120 h 3415393"/>
              <a:gd name="connsiteX27" fmla="*/ 4828903 w 5808617"/>
              <a:gd name="connsiteY27" fmla="*/ 3357155 h 3415393"/>
              <a:gd name="connsiteX28" fmla="*/ 3979817 w 5808617"/>
              <a:gd name="connsiteY28" fmla="*/ 3370217 h 3415393"/>
              <a:gd name="connsiteX29" fmla="*/ 4005943 w 5808617"/>
              <a:gd name="connsiteY29" fmla="*/ 2116183 h 3415393"/>
              <a:gd name="connsiteX30" fmla="*/ 3770812 w 5808617"/>
              <a:gd name="connsiteY30" fmla="*/ 2155372 h 3415393"/>
              <a:gd name="connsiteX31" fmla="*/ 3783875 w 5808617"/>
              <a:gd name="connsiteY31" fmla="*/ 334409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5705203 w 5808617"/>
              <a:gd name="connsiteY39" fmla="*/ 1290774 h 3415393"/>
              <a:gd name="connsiteX40" fmla="*/ 78377 w 5808617"/>
              <a:gd name="connsiteY40" fmla="*/ 1295400 h 3415393"/>
              <a:gd name="connsiteX41" fmla="*/ 28303 w 5808617"/>
              <a:gd name="connsiteY41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870462 w 5808617"/>
              <a:gd name="connsiteY9" fmla="*/ 7881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5096692 w 5808617"/>
              <a:gd name="connsiteY19" fmla="*/ 571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5096692 w 5808617"/>
              <a:gd name="connsiteY19" fmla="*/ 571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5096692 w 5808617"/>
              <a:gd name="connsiteY19" fmla="*/ 571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4017192 w 5808617"/>
              <a:gd name="connsiteY19" fmla="*/ 698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4017192 w 5808617"/>
              <a:gd name="connsiteY19" fmla="*/ 698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17192 w 5808617"/>
              <a:gd name="connsiteY18" fmla="*/ 69850 h 3415393"/>
              <a:gd name="connsiteX19" fmla="*/ 4758690 w 5808617"/>
              <a:gd name="connsiteY19" fmla="*/ 24765 h 3415393"/>
              <a:gd name="connsiteX20" fmla="*/ 4836795 w 5808617"/>
              <a:gd name="connsiteY20" fmla="*/ 1263560 h 3415393"/>
              <a:gd name="connsiteX21" fmla="*/ 4776651 w 5808617"/>
              <a:gd name="connsiteY21" fmla="*/ 2168435 h 3415393"/>
              <a:gd name="connsiteX22" fmla="*/ 5743303 w 5808617"/>
              <a:gd name="connsiteY22" fmla="*/ 2103120 h 3415393"/>
              <a:gd name="connsiteX23" fmla="*/ 5808617 w 5808617"/>
              <a:gd name="connsiteY23" fmla="*/ 3357155 h 3415393"/>
              <a:gd name="connsiteX24" fmla="*/ 4985657 w 5808617"/>
              <a:gd name="connsiteY24" fmla="*/ 3357155 h 3415393"/>
              <a:gd name="connsiteX25" fmla="*/ 5011782 w 5808617"/>
              <a:gd name="connsiteY25" fmla="*/ 2155372 h 3415393"/>
              <a:gd name="connsiteX26" fmla="*/ 4789715 w 5808617"/>
              <a:gd name="connsiteY26" fmla="*/ 2103120 h 3415393"/>
              <a:gd name="connsiteX27" fmla="*/ 4828903 w 5808617"/>
              <a:gd name="connsiteY27" fmla="*/ 3357155 h 3415393"/>
              <a:gd name="connsiteX28" fmla="*/ 3979817 w 5808617"/>
              <a:gd name="connsiteY28" fmla="*/ 3370217 h 3415393"/>
              <a:gd name="connsiteX29" fmla="*/ 4005943 w 5808617"/>
              <a:gd name="connsiteY29" fmla="*/ 2116183 h 3415393"/>
              <a:gd name="connsiteX30" fmla="*/ 3770812 w 5808617"/>
              <a:gd name="connsiteY30" fmla="*/ 2155372 h 3415393"/>
              <a:gd name="connsiteX31" fmla="*/ 3783875 w 5808617"/>
              <a:gd name="connsiteY31" fmla="*/ 334409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4844143 w 5808617"/>
              <a:gd name="connsiteY39" fmla="*/ 1275534 h 3415393"/>
              <a:gd name="connsiteX40" fmla="*/ 4054862 w 5808617"/>
              <a:gd name="connsiteY40" fmla="*/ 1296169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4844143 w 5808617"/>
              <a:gd name="connsiteY39" fmla="*/ 1275534 h 3415393"/>
              <a:gd name="connsiteX40" fmla="*/ 4054862 w 5808617"/>
              <a:gd name="connsiteY40" fmla="*/ 1296169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4844143 w 5808617"/>
              <a:gd name="connsiteY39" fmla="*/ 1275534 h 3415393"/>
              <a:gd name="connsiteX40" fmla="*/ 4054862 w 5808617"/>
              <a:gd name="connsiteY40" fmla="*/ 1296169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4844143 w 5808617"/>
              <a:gd name="connsiteY38" fmla="*/ 1275534 h 3415393"/>
              <a:gd name="connsiteX39" fmla="*/ 4054862 w 5808617"/>
              <a:gd name="connsiteY39" fmla="*/ 1296169 h 3415393"/>
              <a:gd name="connsiteX40" fmla="*/ 78377 w 5808617"/>
              <a:gd name="connsiteY40" fmla="*/ 1295400 h 3415393"/>
              <a:gd name="connsiteX41" fmla="*/ 28303 w 5808617"/>
              <a:gd name="connsiteY41" fmla="*/ 407126 h 3415393"/>
              <a:gd name="connsiteX0" fmla="*/ 48985 w 5819230"/>
              <a:gd name="connsiteY0" fmla="*/ 411480 h 3423830"/>
              <a:gd name="connsiteX1" fmla="*/ 28938 w 5819230"/>
              <a:gd name="connsiteY1" fmla="*/ 432792 h 3423830"/>
              <a:gd name="connsiteX2" fmla="*/ 10613 w 5819230"/>
              <a:gd name="connsiteY2" fmla="*/ 20683 h 3423830"/>
              <a:gd name="connsiteX3" fmla="*/ 770708 w 5819230"/>
              <a:gd name="connsiteY3" fmla="*/ 51163 h 3423830"/>
              <a:gd name="connsiteX4" fmla="*/ 780233 w 5819230"/>
              <a:gd name="connsiteY4" fmla="*/ 991961 h 3423830"/>
              <a:gd name="connsiteX5" fmla="*/ 788875 w 5819230"/>
              <a:gd name="connsiteY5" fmla="*/ 1334269 h 3423830"/>
              <a:gd name="connsiteX6" fmla="*/ 1068275 w 5819230"/>
              <a:gd name="connsiteY6" fmla="*/ 1321569 h 3423830"/>
              <a:gd name="connsiteX7" fmla="*/ 992075 w 5819230"/>
              <a:gd name="connsiteY7" fmla="*/ 38869 h 3423830"/>
              <a:gd name="connsiteX8" fmla="*/ 1792175 w 5819230"/>
              <a:gd name="connsiteY8" fmla="*/ 38869 h 3423830"/>
              <a:gd name="connsiteX9" fmla="*/ 1804875 w 5819230"/>
              <a:gd name="connsiteY9" fmla="*/ 1334269 h 3423830"/>
              <a:gd name="connsiteX10" fmla="*/ 1965688 w 5819230"/>
              <a:gd name="connsiteY10" fmla="*/ 1306286 h 3423830"/>
              <a:gd name="connsiteX11" fmla="*/ 1952625 w 5819230"/>
              <a:gd name="connsiteY11" fmla="*/ 65315 h 3423830"/>
              <a:gd name="connsiteX12" fmla="*/ 2801710 w 5819230"/>
              <a:gd name="connsiteY12" fmla="*/ 26126 h 3423830"/>
              <a:gd name="connsiteX13" fmla="*/ 2814773 w 5819230"/>
              <a:gd name="connsiteY13" fmla="*/ 1345475 h 3423830"/>
              <a:gd name="connsiteX14" fmla="*/ 3023779 w 5819230"/>
              <a:gd name="connsiteY14" fmla="*/ 1280160 h 3423830"/>
              <a:gd name="connsiteX15" fmla="*/ 2984590 w 5819230"/>
              <a:gd name="connsiteY15" fmla="*/ 26126 h 3423830"/>
              <a:gd name="connsiteX16" fmla="*/ 3820613 w 5819230"/>
              <a:gd name="connsiteY16" fmla="*/ 0 h 3423830"/>
              <a:gd name="connsiteX17" fmla="*/ 3807550 w 5819230"/>
              <a:gd name="connsiteY17" fmla="*/ 1332412 h 3423830"/>
              <a:gd name="connsiteX18" fmla="*/ 4075635 w 5819230"/>
              <a:gd name="connsiteY18" fmla="*/ 1288549 h 3423830"/>
              <a:gd name="connsiteX19" fmla="*/ 4027805 w 5819230"/>
              <a:gd name="connsiteY19" fmla="*/ 69850 h 3423830"/>
              <a:gd name="connsiteX20" fmla="*/ 4769303 w 5819230"/>
              <a:gd name="connsiteY20" fmla="*/ 24765 h 3423830"/>
              <a:gd name="connsiteX21" fmla="*/ 4847408 w 5819230"/>
              <a:gd name="connsiteY21" fmla="*/ 1263560 h 3423830"/>
              <a:gd name="connsiteX22" fmla="*/ 4787264 w 5819230"/>
              <a:gd name="connsiteY22" fmla="*/ 2168435 h 3423830"/>
              <a:gd name="connsiteX23" fmla="*/ 5753916 w 5819230"/>
              <a:gd name="connsiteY23" fmla="*/ 2103120 h 3423830"/>
              <a:gd name="connsiteX24" fmla="*/ 5819230 w 5819230"/>
              <a:gd name="connsiteY24" fmla="*/ 3357155 h 3423830"/>
              <a:gd name="connsiteX25" fmla="*/ 4996270 w 5819230"/>
              <a:gd name="connsiteY25" fmla="*/ 3357155 h 3423830"/>
              <a:gd name="connsiteX26" fmla="*/ 5022395 w 5819230"/>
              <a:gd name="connsiteY26" fmla="*/ 2155372 h 3423830"/>
              <a:gd name="connsiteX27" fmla="*/ 4800328 w 5819230"/>
              <a:gd name="connsiteY27" fmla="*/ 2103120 h 3423830"/>
              <a:gd name="connsiteX28" fmla="*/ 4839516 w 5819230"/>
              <a:gd name="connsiteY28" fmla="*/ 3357155 h 3423830"/>
              <a:gd name="connsiteX29" fmla="*/ 3990430 w 5819230"/>
              <a:gd name="connsiteY29" fmla="*/ 3370217 h 3423830"/>
              <a:gd name="connsiteX30" fmla="*/ 4016556 w 5819230"/>
              <a:gd name="connsiteY30" fmla="*/ 2116183 h 3423830"/>
              <a:gd name="connsiteX31" fmla="*/ 3781425 w 5819230"/>
              <a:gd name="connsiteY31" fmla="*/ 2155372 h 3423830"/>
              <a:gd name="connsiteX32" fmla="*/ 3001191 w 5819230"/>
              <a:gd name="connsiteY32" fmla="*/ 2098222 h 3423830"/>
              <a:gd name="connsiteX33" fmla="*/ 1733821 w 5819230"/>
              <a:gd name="connsiteY33" fmla="*/ 2124348 h 3423830"/>
              <a:gd name="connsiteX34" fmla="*/ 1712323 w 5819230"/>
              <a:gd name="connsiteY34" fmla="*/ 3415393 h 3423830"/>
              <a:gd name="connsiteX35" fmla="*/ 0 w 5819230"/>
              <a:gd name="connsiteY35" fmla="*/ 3423830 h 3423830"/>
              <a:gd name="connsiteX36" fmla="*/ 1047750 w 5819230"/>
              <a:gd name="connsiteY36" fmla="*/ 2110196 h 3423830"/>
              <a:gd name="connsiteX37" fmla="*/ 4800328 w 5819230"/>
              <a:gd name="connsiteY37" fmla="*/ 2116183 h 3423830"/>
              <a:gd name="connsiteX38" fmla="*/ 4854756 w 5819230"/>
              <a:gd name="connsiteY38" fmla="*/ 1275534 h 3423830"/>
              <a:gd name="connsiteX39" fmla="*/ 4065475 w 5819230"/>
              <a:gd name="connsiteY39" fmla="*/ 1296169 h 3423830"/>
              <a:gd name="connsiteX40" fmla="*/ 88990 w 5819230"/>
              <a:gd name="connsiteY40" fmla="*/ 1295400 h 3423830"/>
              <a:gd name="connsiteX41" fmla="*/ 38916 w 5819230"/>
              <a:gd name="connsiteY41" fmla="*/ 407126 h 3423830"/>
              <a:gd name="connsiteX0" fmla="*/ 48985 w 5819230"/>
              <a:gd name="connsiteY0" fmla="*/ 411480 h 3423830"/>
              <a:gd name="connsiteX1" fmla="*/ 28938 w 5819230"/>
              <a:gd name="connsiteY1" fmla="*/ 432792 h 3423830"/>
              <a:gd name="connsiteX2" fmla="*/ 10613 w 5819230"/>
              <a:gd name="connsiteY2" fmla="*/ 20683 h 3423830"/>
              <a:gd name="connsiteX3" fmla="*/ 770708 w 5819230"/>
              <a:gd name="connsiteY3" fmla="*/ 51163 h 3423830"/>
              <a:gd name="connsiteX4" fmla="*/ 780233 w 5819230"/>
              <a:gd name="connsiteY4" fmla="*/ 991961 h 3423830"/>
              <a:gd name="connsiteX5" fmla="*/ 788875 w 5819230"/>
              <a:gd name="connsiteY5" fmla="*/ 1334269 h 3423830"/>
              <a:gd name="connsiteX6" fmla="*/ 1068275 w 5819230"/>
              <a:gd name="connsiteY6" fmla="*/ 1321569 h 3423830"/>
              <a:gd name="connsiteX7" fmla="*/ 992075 w 5819230"/>
              <a:gd name="connsiteY7" fmla="*/ 38869 h 3423830"/>
              <a:gd name="connsiteX8" fmla="*/ 1792175 w 5819230"/>
              <a:gd name="connsiteY8" fmla="*/ 38869 h 3423830"/>
              <a:gd name="connsiteX9" fmla="*/ 1804875 w 5819230"/>
              <a:gd name="connsiteY9" fmla="*/ 1334269 h 3423830"/>
              <a:gd name="connsiteX10" fmla="*/ 1965688 w 5819230"/>
              <a:gd name="connsiteY10" fmla="*/ 1306286 h 3423830"/>
              <a:gd name="connsiteX11" fmla="*/ 1952625 w 5819230"/>
              <a:gd name="connsiteY11" fmla="*/ 65315 h 3423830"/>
              <a:gd name="connsiteX12" fmla="*/ 2801710 w 5819230"/>
              <a:gd name="connsiteY12" fmla="*/ 26126 h 3423830"/>
              <a:gd name="connsiteX13" fmla="*/ 2814773 w 5819230"/>
              <a:gd name="connsiteY13" fmla="*/ 1345475 h 3423830"/>
              <a:gd name="connsiteX14" fmla="*/ 3023779 w 5819230"/>
              <a:gd name="connsiteY14" fmla="*/ 1280160 h 3423830"/>
              <a:gd name="connsiteX15" fmla="*/ 2984590 w 5819230"/>
              <a:gd name="connsiteY15" fmla="*/ 26126 h 3423830"/>
              <a:gd name="connsiteX16" fmla="*/ 3820613 w 5819230"/>
              <a:gd name="connsiteY16" fmla="*/ 0 h 3423830"/>
              <a:gd name="connsiteX17" fmla="*/ 3807550 w 5819230"/>
              <a:gd name="connsiteY17" fmla="*/ 1332412 h 3423830"/>
              <a:gd name="connsiteX18" fmla="*/ 4075635 w 5819230"/>
              <a:gd name="connsiteY18" fmla="*/ 1288549 h 3423830"/>
              <a:gd name="connsiteX19" fmla="*/ 4027805 w 5819230"/>
              <a:gd name="connsiteY19" fmla="*/ 69850 h 3423830"/>
              <a:gd name="connsiteX20" fmla="*/ 4769303 w 5819230"/>
              <a:gd name="connsiteY20" fmla="*/ 24765 h 3423830"/>
              <a:gd name="connsiteX21" fmla="*/ 4847408 w 5819230"/>
              <a:gd name="connsiteY21" fmla="*/ 1263560 h 3423830"/>
              <a:gd name="connsiteX22" fmla="*/ 4787264 w 5819230"/>
              <a:gd name="connsiteY22" fmla="*/ 2168435 h 3423830"/>
              <a:gd name="connsiteX23" fmla="*/ 5753916 w 5819230"/>
              <a:gd name="connsiteY23" fmla="*/ 2103120 h 3423830"/>
              <a:gd name="connsiteX24" fmla="*/ 5819230 w 5819230"/>
              <a:gd name="connsiteY24" fmla="*/ 3357155 h 3423830"/>
              <a:gd name="connsiteX25" fmla="*/ 4996270 w 5819230"/>
              <a:gd name="connsiteY25" fmla="*/ 3357155 h 3423830"/>
              <a:gd name="connsiteX26" fmla="*/ 5022395 w 5819230"/>
              <a:gd name="connsiteY26" fmla="*/ 2155372 h 3423830"/>
              <a:gd name="connsiteX27" fmla="*/ 4800328 w 5819230"/>
              <a:gd name="connsiteY27" fmla="*/ 2103120 h 3423830"/>
              <a:gd name="connsiteX28" fmla="*/ 4839516 w 5819230"/>
              <a:gd name="connsiteY28" fmla="*/ 3357155 h 3423830"/>
              <a:gd name="connsiteX29" fmla="*/ 3990430 w 5819230"/>
              <a:gd name="connsiteY29" fmla="*/ 3370217 h 3423830"/>
              <a:gd name="connsiteX30" fmla="*/ 4016556 w 5819230"/>
              <a:gd name="connsiteY30" fmla="*/ 2116183 h 3423830"/>
              <a:gd name="connsiteX31" fmla="*/ 3781425 w 5819230"/>
              <a:gd name="connsiteY31" fmla="*/ 2155372 h 3423830"/>
              <a:gd name="connsiteX32" fmla="*/ 3001191 w 5819230"/>
              <a:gd name="connsiteY32" fmla="*/ 2098222 h 3423830"/>
              <a:gd name="connsiteX33" fmla="*/ 1733821 w 5819230"/>
              <a:gd name="connsiteY33" fmla="*/ 2124348 h 3423830"/>
              <a:gd name="connsiteX34" fmla="*/ 747123 w 5819230"/>
              <a:gd name="connsiteY34" fmla="*/ 3409043 h 3423830"/>
              <a:gd name="connsiteX35" fmla="*/ 0 w 5819230"/>
              <a:gd name="connsiteY35" fmla="*/ 3423830 h 3423830"/>
              <a:gd name="connsiteX36" fmla="*/ 1047750 w 5819230"/>
              <a:gd name="connsiteY36" fmla="*/ 2110196 h 3423830"/>
              <a:gd name="connsiteX37" fmla="*/ 4800328 w 5819230"/>
              <a:gd name="connsiteY37" fmla="*/ 2116183 h 3423830"/>
              <a:gd name="connsiteX38" fmla="*/ 4854756 w 5819230"/>
              <a:gd name="connsiteY38" fmla="*/ 1275534 h 3423830"/>
              <a:gd name="connsiteX39" fmla="*/ 4065475 w 5819230"/>
              <a:gd name="connsiteY39" fmla="*/ 1296169 h 3423830"/>
              <a:gd name="connsiteX40" fmla="*/ 88990 w 5819230"/>
              <a:gd name="connsiteY40" fmla="*/ 1295400 h 3423830"/>
              <a:gd name="connsiteX41" fmla="*/ 38916 w 5819230"/>
              <a:gd name="connsiteY41" fmla="*/ 407126 h 3423830"/>
              <a:gd name="connsiteX0" fmla="*/ 52795 w 5823040"/>
              <a:gd name="connsiteY0" fmla="*/ 411480 h 3423830"/>
              <a:gd name="connsiteX1" fmla="*/ 32748 w 5823040"/>
              <a:gd name="connsiteY1" fmla="*/ 432792 h 3423830"/>
              <a:gd name="connsiteX2" fmla="*/ 14423 w 5823040"/>
              <a:gd name="connsiteY2" fmla="*/ 20683 h 3423830"/>
              <a:gd name="connsiteX3" fmla="*/ 774518 w 5823040"/>
              <a:gd name="connsiteY3" fmla="*/ 51163 h 3423830"/>
              <a:gd name="connsiteX4" fmla="*/ 784043 w 5823040"/>
              <a:gd name="connsiteY4" fmla="*/ 991961 h 3423830"/>
              <a:gd name="connsiteX5" fmla="*/ 792685 w 5823040"/>
              <a:gd name="connsiteY5" fmla="*/ 1334269 h 3423830"/>
              <a:gd name="connsiteX6" fmla="*/ 1072085 w 5823040"/>
              <a:gd name="connsiteY6" fmla="*/ 1321569 h 3423830"/>
              <a:gd name="connsiteX7" fmla="*/ 995885 w 5823040"/>
              <a:gd name="connsiteY7" fmla="*/ 38869 h 3423830"/>
              <a:gd name="connsiteX8" fmla="*/ 1795985 w 5823040"/>
              <a:gd name="connsiteY8" fmla="*/ 38869 h 3423830"/>
              <a:gd name="connsiteX9" fmla="*/ 1808685 w 5823040"/>
              <a:gd name="connsiteY9" fmla="*/ 1334269 h 3423830"/>
              <a:gd name="connsiteX10" fmla="*/ 1969498 w 5823040"/>
              <a:gd name="connsiteY10" fmla="*/ 1306286 h 3423830"/>
              <a:gd name="connsiteX11" fmla="*/ 1956435 w 5823040"/>
              <a:gd name="connsiteY11" fmla="*/ 65315 h 3423830"/>
              <a:gd name="connsiteX12" fmla="*/ 2805520 w 5823040"/>
              <a:gd name="connsiteY12" fmla="*/ 26126 h 3423830"/>
              <a:gd name="connsiteX13" fmla="*/ 2818583 w 5823040"/>
              <a:gd name="connsiteY13" fmla="*/ 1345475 h 3423830"/>
              <a:gd name="connsiteX14" fmla="*/ 3027589 w 5823040"/>
              <a:gd name="connsiteY14" fmla="*/ 1280160 h 3423830"/>
              <a:gd name="connsiteX15" fmla="*/ 2988400 w 5823040"/>
              <a:gd name="connsiteY15" fmla="*/ 26126 h 3423830"/>
              <a:gd name="connsiteX16" fmla="*/ 3824423 w 5823040"/>
              <a:gd name="connsiteY16" fmla="*/ 0 h 3423830"/>
              <a:gd name="connsiteX17" fmla="*/ 3811360 w 5823040"/>
              <a:gd name="connsiteY17" fmla="*/ 1332412 h 3423830"/>
              <a:gd name="connsiteX18" fmla="*/ 4079445 w 5823040"/>
              <a:gd name="connsiteY18" fmla="*/ 1288549 h 3423830"/>
              <a:gd name="connsiteX19" fmla="*/ 4031615 w 5823040"/>
              <a:gd name="connsiteY19" fmla="*/ 69850 h 3423830"/>
              <a:gd name="connsiteX20" fmla="*/ 4773113 w 5823040"/>
              <a:gd name="connsiteY20" fmla="*/ 24765 h 3423830"/>
              <a:gd name="connsiteX21" fmla="*/ 4851218 w 5823040"/>
              <a:gd name="connsiteY21" fmla="*/ 1263560 h 3423830"/>
              <a:gd name="connsiteX22" fmla="*/ 4791074 w 5823040"/>
              <a:gd name="connsiteY22" fmla="*/ 2168435 h 3423830"/>
              <a:gd name="connsiteX23" fmla="*/ 5757726 w 5823040"/>
              <a:gd name="connsiteY23" fmla="*/ 2103120 h 3423830"/>
              <a:gd name="connsiteX24" fmla="*/ 5823040 w 5823040"/>
              <a:gd name="connsiteY24" fmla="*/ 3357155 h 3423830"/>
              <a:gd name="connsiteX25" fmla="*/ 5000080 w 5823040"/>
              <a:gd name="connsiteY25" fmla="*/ 3357155 h 3423830"/>
              <a:gd name="connsiteX26" fmla="*/ 5026205 w 5823040"/>
              <a:gd name="connsiteY26" fmla="*/ 2155372 h 3423830"/>
              <a:gd name="connsiteX27" fmla="*/ 4804138 w 5823040"/>
              <a:gd name="connsiteY27" fmla="*/ 2103120 h 3423830"/>
              <a:gd name="connsiteX28" fmla="*/ 4843326 w 5823040"/>
              <a:gd name="connsiteY28" fmla="*/ 3357155 h 3423830"/>
              <a:gd name="connsiteX29" fmla="*/ 3994240 w 5823040"/>
              <a:gd name="connsiteY29" fmla="*/ 3370217 h 3423830"/>
              <a:gd name="connsiteX30" fmla="*/ 4020366 w 5823040"/>
              <a:gd name="connsiteY30" fmla="*/ 2116183 h 3423830"/>
              <a:gd name="connsiteX31" fmla="*/ 3785235 w 5823040"/>
              <a:gd name="connsiteY31" fmla="*/ 2155372 h 3423830"/>
              <a:gd name="connsiteX32" fmla="*/ 3005001 w 5823040"/>
              <a:gd name="connsiteY32" fmla="*/ 2098222 h 3423830"/>
              <a:gd name="connsiteX33" fmla="*/ 1737631 w 5823040"/>
              <a:gd name="connsiteY33" fmla="*/ 2124348 h 3423830"/>
              <a:gd name="connsiteX34" fmla="*/ 750933 w 5823040"/>
              <a:gd name="connsiteY34" fmla="*/ 3409043 h 3423830"/>
              <a:gd name="connsiteX35" fmla="*/ 3810 w 5823040"/>
              <a:gd name="connsiteY35" fmla="*/ 3423830 h 3423830"/>
              <a:gd name="connsiteX36" fmla="*/ 0 w 5823040"/>
              <a:gd name="connsiteY36" fmla="*/ 2110196 h 3423830"/>
              <a:gd name="connsiteX37" fmla="*/ 4804138 w 5823040"/>
              <a:gd name="connsiteY37" fmla="*/ 2116183 h 3423830"/>
              <a:gd name="connsiteX38" fmla="*/ 4858566 w 5823040"/>
              <a:gd name="connsiteY38" fmla="*/ 1275534 h 3423830"/>
              <a:gd name="connsiteX39" fmla="*/ 4069285 w 5823040"/>
              <a:gd name="connsiteY39" fmla="*/ 1296169 h 3423830"/>
              <a:gd name="connsiteX40" fmla="*/ 92800 w 5823040"/>
              <a:gd name="connsiteY40" fmla="*/ 1295400 h 3423830"/>
              <a:gd name="connsiteX41" fmla="*/ 42726 w 5823040"/>
              <a:gd name="connsiteY41" fmla="*/ 407126 h 3423830"/>
              <a:gd name="connsiteX0" fmla="*/ 52795 w 5823040"/>
              <a:gd name="connsiteY0" fmla="*/ 411480 h 3423830"/>
              <a:gd name="connsiteX1" fmla="*/ 32748 w 5823040"/>
              <a:gd name="connsiteY1" fmla="*/ 432792 h 3423830"/>
              <a:gd name="connsiteX2" fmla="*/ 14423 w 5823040"/>
              <a:gd name="connsiteY2" fmla="*/ 20683 h 3423830"/>
              <a:gd name="connsiteX3" fmla="*/ 774518 w 5823040"/>
              <a:gd name="connsiteY3" fmla="*/ 51163 h 3423830"/>
              <a:gd name="connsiteX4" fmla="*/ 784043 w 5823040"/>
              <a:gd name="connsiteY4" fmla="*/ 991961 h 3423830"/>
              <a:gd name="connsiteX5" fmla="*/ 792685 w 5823040"/>
              <a:gd name="connsiteY5" fmla="*/ 1334269 h 3423830"/>
              <a:gd name="connsiteX6" fmla="*/ 1072085 w 5823040"/>
              <a:gd name="connsiteY6" fmla="*/ 1321569 h 3423830"/>
              <a:gd name="connsiteX7" fmla="*/ 995885 w 5823040"/>
              <a:gd name="connsiteY7" fmla="*/ 38869 h 3423830"/>
              <a:gd name="connsiteX8" fmla="*/ 1795985 w 5823040"/>
              <a:gd name="connsiteY8" fmla="*/ 38869 h 3423830"/>
              <a:gd name="connsiteX9" fmla="*/ 1808685 w 5823040"/>
              <a:gd name="connsiteY9" fmla="*/ 1334269 h 3423830"/>
              <a:gd name="connsiteX10" fmla="*/ 1969498 w 5823040"/>
              <a:gd name="connsiteY10" fmla="*/ 1306286 h 3423830"/>
              <a:gd name="connsiteX11" fmla="*/ 1956435 w 5823040"/>
              <a:gd name="connsiteY11" fmla="*/ 65315 h 3423830"/>
              <a:gd name="connsiteX12" fmla="*/ 2805520 w 5823040"/>
              <a:gd name="connsiteY12" fmla="*/ 26126 h 3423830"/>
              <a:gd name="connsiteX13" fmla="*/ 2818583 w 5823040"/>
              <a:gd name="connsiteY13" fmla="*/ 1345475 h 3423830"/>
              <a:gd name="connsiteX14" fmla="*/ 3027589 w 5823040"/>
              <a:gd name="connsiteY14" fmla="*/ 1280160 h 3423830"/>
              <a:gd name="connsiteX15" fmla="*/ 2988400 w 5823040"/>
              <a:gd name="connsiteY15" fmla="*/ 26126 h 3423830"/>
              <a:gd name="connsiteX16" fmla="*/ 3824423 w 5823040"/>
              <a:gd name="connsiteY16" fmla="*/ 0 h 3423830"/>
              <a:gd name="connsiteX17" fmla="*/ 3811360 w 5823040"/>
              <a:gd name="connsiteY17" fmla="*/ 1332412 h 3423830"/>
              <a:gd name="connsiteX18" fmla="*/ 4079445 w 5823040"/>
              <a:gd name="connsiteY18" fmla="*/ 1288549 h 3423830"/>
              <a:gd name="connsiteX19" fmla="*/ 4031615 w 5823040"/>
              <a:gd name="connsiteY19" fmla="*/ 69850 h 3423830"/>
              <a:gd name="connsiteX20" fmla="*/ 4773113 w 5823040"/>
              <a:gd name="connsiteY20" fmla="*/ 24765 h 3423830"/>
              <a:gd name="connsiteX21" fmla="*/ 4851218 w 5823040"/>
              <a:gd name="connsiteY21" fmla="*/ 1263560 h 3423830"/>
              <a:gd name="connsiteX22" fmla="*/ 4791074 w 5823040"/>
              <a:gd name="connsiteY22" fmla="*/ 2168435 h 3423830"/>
              <a:gd name="connsiteX23" fmla="*/ 5757726 w 5823040"/>
              <a:gd name="connsiteY23" fmla="*/ 2103120 h 3423830"/>
              <a:gd name="connsiteX24" fmla="*/ 5823040 w 5823040"/>
              <a:gd name="connsiteY24" fmla="*/ 3357155 h 3423830"/>
              <a:gd name="connsiteX25" fmla="*/ 5000080 w 5823040"/>
              <a:gd name="connsiteY25" fmla="*/ 3357155 h 3423830"/>
              <a:gd name="connsiteX26" fmla="*/ 5026205 w 5823040"/>
              <a:gd name="connsiteY26" fmla="*/ 2155372 h 3423830"/>
              <a:gd name="connsiteX27" fmla="*/ 4804138 w 5823040"/>
              <a:gd name="connsiteY27" fmla="*/ 2103120 h 3423830"/>
              <a:gd name="connsiteX28" fmla="*/ 4843326 w 5823040"/>
              <a:gd name="connsiteY28" fmla="*/ 3357155 h 3423830"/>
              <a:gd name="connsiteX29" fmla="*/ 3994240 w 5823040"/>
              <a:gd name="connsiteY29" fmla="*/ 3370217 h 3423830"/>
              <a:gd name="connsiteX30" fmla="*/ 4020366 w 5823040"/>
              <a:gd name="connsiteY30" fmla="*/ 2116183 h 3423830"/>
              <a:gd name="connsiteX31" fmla="*/ 3785235 w 5823040"/>
              <a:gd name="connsiteY31" fmla="*/ 2155372 h 3423830"/>
              <a:gd name="connsiteX32" fmla="*/ 3005001 w 5823040"/>
              <a:gd name="connsiteY32" fmla="*/ 2098222 h 3423830"/>
              <a:gd name="connsiteX33" fmla="*/ 739411 w 5823040"/>
              <a:gd name="connsiteY33" fmla="*/ 2116728 h 3423830"/>
              <a:gd name="connsiteX34" fmla="*/ 750933 w 5823040"/>
              <a:gd name="connsiteY34" fmla="*/ 3409043 h 3423830"/>
              <a:gd name="connsiteX35" fmla="*/ 3810 w 5823040"/>
              <a:gd name="connsiteY35" fmla="*/ 3423830 h 3423830"/>
              <a:gd name="connsiteX36" fmla="*/ 0 w 5823040"/>
              <a:gd name="connsiteY36" fmla="*/ 2110196 h 3423830"/>
              <a:gd name="connsiteX37" fmla="*/ 4804138 w 5823040"/>
              <a:gd name="connsiteY37" fmla="*/ 2116183 h 3423830"/>
              <a:gd name="connsiteX38" fmla="*/ 4858566 w 5823040"/>
              <a:gd name="connsiteY38" fmla="*/ 1275534 h 3423830"/>
              <a:gd name="connsiteX39" fmla="*/ 4069285 w 5823040"/>
              <a:gd name="connsiteY39" fmla="*/ 1296169 h 3423830"/>
              <a:gd name="connsiteX40" fmla="*/ 92800 w 5823040"/>
              <a:gd name="connsiteY40" fmla="*/ 1295400 h 3423830"/>
              <a:gd name="connsiteX41" fmla="*/ 42726 w 5823040"/>
              <a:gd name="connsiteY41" fmla="*/ 407126 h 342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23040" h="3423830">
                <a:moveTo>
                  <a:pt x="52795" y="411480"/>
                </a:moveTo>
                <a:cubicBezTo>
                  <a:pt x="39763" y="215384"/>
                  <a:pt x="169605" y="590788"/>
                  <a:pt x="32748" y="432792"/>
                </a:cubicBezTo>
                <a:lnTo>
                  <a:pt x="14423" y="20683"/>
                </a:lnTo>
                <a:lnTo>
                  <a:pt x="774518" y="51163"/>
                </a:lnTo>
                <a:lnTo>
                  <a:pt x="784043" y="991961"/>
                </a:lnTo>
                <a:lnTo>
                  <a:pt x="792685" y="1334269"/>
                </a:lnTo>
                <a:lnTo>
                  <a:pt x="1072085" y="1321569"/>
                </a:lnTo>
                <a:lnTo>
                  <a:pt x="995885" y="38869"/>
                </a:lnTo>
                <a:lnTo>
                  <a:pt x="1795985" y="38869"/>
                </a:lnTo>
                <a:lnTo>
                  <a:pt x="1808685" y="1334269"/>
                </a:lnTo>
                <a:lnTo>
                  <a:pt x="1969498" y="1306286"/>
                </a:lnTo>
                <a:lnTo>
                  <a:pt x="1956435" y="65315"/>
                </a:lnTo>
                <a:lnTo>
                  <a:pt x="2805520" y="26126"/>
                </a:lnTo>
                <a:lnTo>
                  <a:pt x="2818583" y="1345475"/>
                </a:lnTo>
                <a:lnTo>
                  <a:pt x="3027589" y="1280160"/>
                </a:lnTo>
                <a:lnTo>
                  <a:pt x="2988400" y="26126"/>
                </a:lnTo>
                <a:lnTo>
                  <a:pt x="3824423" y="0"/>
                </a:lnTo>
                <a:lnTo>
                  <a:pt x="3811360" y="1332412"/>
                </a:lnTo>
                <a:cubicBezTo>
                  <a:pt x="3834682" y="1208571"/>
                  <a:pt x="4078983" y="1298090"/>
                  <a:pt x="4079445" y="1288549"/>
                </a:cubicBezTo>
                <a:lnTo>
                  <a:pt x="4031615" y="69850"/>
                </a:lnTo>
                <a:lnTo>
                  <a:pt x="4773113" y="24765"/>
                </a:lnTo>
                <a:lnTo>
                  <a:pt x="4851218" y="1263560"/>
                </a:lnTo>
                <a:lnTo>
                  <a:pt x="4791074" y="2168435"/>
                </a:lnTo>
                <a:lnTo>
                  <a:pt x="5757726" y="2103120"/>
                </a:lnTo>
                <a:lnTo>
                  <a:pt x="5823040" y="3357155"/>
                </a:lnTo>
                <a:lnTo>
                  <a:pt x="5000080" y="3357155"/>
                </a:lnTo>
                <a:lnTo>
                  <a:pt x="5026205" y="2155372"/>
                </a:lnTo>
                <a:lnTo>
                  <a:pt x="4804138" y="2103120"/>
                </a:lnTo>
                <a:lnTo>
                  <a:pt x="4843326" y="3357155"/>
                </a:lnTo>
                <a:lnTo>
                  <a:pt x="3994240" y="3370217"/>
                </a:lnTo>
                <a:lnTo>
                  <a:pt x="4020366" y="2116183"/>
                </a:lnTo>
                <a:lnTo>
                  <a:pt x="3785235" y="2155372"/>
                </a:lnTo>
                <a:lnTo>
                  <a:pt x="3005001" y="2098222"/>
                </a:lnTo>
                <a:lnTo>
                  <a:pt x="739411" y="2116728"/>
                </a:lnTo>
                <a:lnTo>
                  <a:pt x="750933" y="3409043"/>
                </a:lnTo>
                <a:lnTo>
                  <a:pt x="3810" y="3423830"/>
                </a:lnTo>
                <a:lnTo>
                  <a:pt x="0" y="2110196"/>
                </a:lnTo>
                <a:lnTo>
                  <a:pt x="4804138" y="2116183"/>
                </a:lnTo>
                <a:lnTo>
                  <a:pt x="4858566" y="1275534"/>
                </a:lnTo>
                <a:lnTo>
                  <a:pt x="4069285" y="1296169"/>
                </a:lnTo>
                <a:lnTo>
                  <a:pt x="92800" y="1295400"/>
                </a:lnTo>
                <a:lnTo>
                  <a:pt x="42726" y="40712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61077" y="1715888"/>
            <a:ext cx="5801445" cy="341951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007740 w 5817198"/>
              <a:gd name="connsiteY5" fmla="*/ 414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80988 w 5817198"/>
              <a:gd name="connsiteY7" fmla="*/ 12199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80988 w 5817198"/>
              <a:gd name="connsiteY7" fmla="*/ 1219969 h 3397111"/>
              <a:gd name="connsiteX8" fmla="*/ 3005994 w 5817198"/>
              <a:gd name="connsiteY8" fmla="*/ 1307054 h 3397111"/>
              <a:gd name="connsiteX9" fmla="*/ 2954105 w 5817198"/>
              <a:gd name="connsiteY9" fmla="*/ 657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3005994 w 5817198"/>
              <a:gd name="connsiteY8" fmla="*/ 1307054 h 3397111"/>
              <a:gd name="connsiteX9" fmla="*/ 2954105 w 5817198"/>
              <a:gd name="connsiteY9" fmla="*/ 657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10835 w 5817198"/>
              <a:gd name="connsiteY8" fmla="*/ 1047030 h 3397111"/>
              <a:gd name="connsiteX9" fmla="*/ 3005994 w 5817198"/>
              <a:gd name="connsiteY9" fmla="*/ 1307054 h 3397111"/>
              <a:gd name="connsiteX10" fmla="*/ 2954105 w 5817198"/>
              <a:gd name="connsiteY10" fmla="*/ 65720 h 3397111"/>
              <a:gd name="connsiteX11" fmla="*/ 3802828 w 5817198"/>
              <a:gd name="connsiteY11" fmla="*/ 26894 h 3397111"/>
              <a:gd name="connsiteX12" fmla="*/ 3789765 w 5817198"/>
              <a:gd name="connsiteY12" fmla="*/ 1359306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10835 w 5817198"/>
              <a:gd name="connsiteY8" fmla="*/ 1047030 h 3397111"/>
              <a:gd name="connsiteX9" fmla="*/ 2075935 w 5817198"/>
              <a:gd name="connsiteY9" fmla="*/ 10851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10835 w 5817198"/>
              <a:gd name="connsiteY8" fmla="*/ 1047030 h 3397111"/>
              <a:gd name="connsiteX9" fmla="*/ 1961635 w 5817198"/>
              <a:gd name="connsiteY9" fmla="*/ 183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837935 w 5817198"/>
              <a:gd name="connsiteY10" fmla="*/ 1085130 h 3397111"/>
              <a:gd name="connsiteX11" fmla="*/ 3005994 w 5817198"/>
              <a:gd name="connsiteY11" fmla="*/ 1307054 h 3397111"/>
              <a:gd name="connsiteX12" fmla="*/ 2954105 w 5817198"/>
              <a:gd name="connsiteY12" fmla="*/ 65720 h 3397111"/>
              <a:gd name="connsiteX13" fmla="*/ 3802828 w 5817198"/>
              <a:gd name="connsiteY13" fmla="*/ 26894 h 3397111"/>
              <a:gd name="connsiteX14" fmla="*/ 3789765 w 5817198"/>
              <a:gd name="connsiteY14" fmla="*/ 1359306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660135 w 5817198"/>
              <a:gd name="connsiteY10" fmla="*/ 894630 h 3397111"/>
              <a:gd name="connsiteX11" fmla="*/ 2837935 w 5817198"/>
              <a:gd name="connsiteY11" fmla="*/ 1085130 h 3397111"/>
              <a:gd name="connsiteX12" fmla="*/ 3005994 w 5817198"/>
              <a:gd name="connsiteY12" fmla="*/ 1307054 h 3397111"/>
              <a:gd name="connsiteX13" fmla="*/ 2954105 w 5817198"/>
              <a:gd name="connsiteY13" fmla="*/ 65720 h 3397111"/>
              <a:gd name="connsiteX14" fmla="*/ 3802828 w 5817198"/>
              <a:gd name="connsiteY14" fmla="*/ 26894 h 3397111"/>
              <a:gd name="connsiteX15" fmla="*/ 3789765 w 5817198"/>
              <a:gd name="connsiteY15" fmla="*/ 1359306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825235 w 5817198"/>
              <a:gd name="connsiteY10" fmla="*/ 56430 h 3397111"/>
              <a:gd name="connsiteX11" fmla="*/ 2837935 w 5817198"/>
              <a:gd name="connsiteY11" fmla="*/ 1085130 h 3397111"/>
              <a:gd name="connsiteX12" fmla="*/ 3005994 w 5817198"/>
              <a:gd name="connsiteY12" fmla="*/ 1307054 h 3397111"/>
              <a:gd name="connsiteX13" fmla="*/ 2954105 w 5817198"/>
              <a:gd name="connsiteY13" fmla="*/ 65720 h 3397111"/>
              <a:gd name="connsiteX14" fmla="*/ 3802828 w 5817198"/>
              <a:gd name="connsiteY14" fmla="*/ 26894 h 3397111"/>
              <a:gd name="connsiteX15" fmla="*/ 3789765 w 5817198"/>
              <a:gd name="connsiteY15" fmla="*/ 1359306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825235 w 5817198"/>
              <a:gd name="connsiteY10" fmla="*/ 56430 h 3397111"/>
              <a:gd name="connsiteX11" fmla="*/ 2825235 w 5817198"/>
              <a:gd name="connsiteY11" fmla="*/ 1351830 h 3397111"/>
              <a:gd name="connsiteX12" fmla="*/ 3005994 w 5817198"/>
              <a:gd name="connsiteY12" fmla="*/ 1307054 h 3397111"/>
              <a:gd name="connsiteX13" fmla="*/ 2954105 w 5817198"/>
              <a:gd name="connsiteY13" fmla="*/ 65720 h 3397111"/>
              <a:gd name="connsiteX14" fmla="*/ 3802828 w 5817198"/>
              <a:gd name="connsiteY14" fmla="*/ 26894 h 3397111"/>
              <a:gd name="connsiteX15" fmla="*/ 3789765 w 5817198"/>
              <a:gd name="connsiteY15" fmla="*/ 1359306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938913 w 5817198"/>
              <a:gd name="connsiteY16" fmla="*/ 1225219 h 3384048"/>
              <a:gd name="connsiteX17" fmla="*/ 4194544 w 5817198"/>
              <a:gd name="connsiteY17" fmla="*/ 123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938913 w 5817198"/>
              <a:gd name="connsiteY16" fmla="*/ 1225219 h 3384048"/>
              <a:gd name="connsiteX17" fmla="*/ 3940544 w 5817198"/>
              <a:gd name="connsiteY17" fmla="*/ 250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024513 w 5817198"/>
              <a:gd name="connsiteY16" fmla="*/ 1326819 h 3384048"/>
              <a:gd name="connsiteX17" fmla="*/ 3940544 w 5817198"/>
              <a:gd name="connsiteY17" fmla="*/ 250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024513 w 5817198"/>
              <a:gd name="connsiteY16" fmla="*/ 1326819 h 3384048"/>
              <a:gd name="connsiteX17" fmla="*/ 3991344 w 5817198"/>
              <a:gd name="connsiteY17" fmla="*/ 250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024513 w 5817198"/>
              <a:gd name="connsiteY16" fmla="*/ 1326819 h 3384048"/>
              <a:gd name="connsiteX17" fmla="*/ 3991344 w 5817198"/>
              <a:gd name="connsiteY17" fmla="*/ 25037 h 3384048"/>
              <a:gd name="connsiteX18" fmla="*/ 4813150 w 5817198"/>
              <a:gd name="connsiteY18" fmla="*/ 130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03366"/>
              <a:gd name="connsiteY0" fmla="*/ 694252 h 3384048"/>
              <a:gd name="connsiteX1" fmla="*/ 0 w 5803366"/>
              <a:gd name="connsiteY1" fmla="*/ 0 h 3384048"/>
              <a:gd name="connsiteX2" fmla="*/ 782618 w 5803366"/>
              <a:gd name="connsiteY2" fmla="*/ 26894 h 3384048"/>
              <a:gd name="connsiteX3" fmla="*/ 769171 w 5803366"/>
              <a:gd name="connsiteY3" fmla="*/ 1239435 h 3384048"/>
              <a:gd name="connsiteX4" fmla="*/ 1020803 w 5803366"/>
              <a:gd name="connsiteY4" fmla="*/ 1269317 h 3384048"/>
              <a:gd name="connsiteX5" fmla="*/ 1007740 w 5803366"/>
              <a:gd name="connsiteY5" fmla="*/ 28346 h 3384048"/>
              <a:gd name="connsiteX6" fmla="*/ 1793325 w 5803366"/>
              <a:gd name="connsiteY6" fmla="*/ 14557 h 3384048"/>
              <a:gd name="connsiteX7" fmla="*/ 1755588 w 5803366"/>
              <a:gd name="connsiteY7" fmla="*/ 1270406 h 3384048"/>
              <a:gd name="connsiteX8" fmla="*/ 1961635 w 5803366"/>
              <a:gd name="connsiteY8" fmla="*/ 1313367 h 3384048"/>
              <a:gd name="connsiteX9" fmla="*/ 1961635 w 5803366"/>
              <a:gd name="connsiteY9" fmla="*/ 5267 h 3384048"/>
              <a:gd name="connsiteX10" fmla="*/ 2825235 w 5803366"/>
              <a:gd name="connsiteY10" fmla="*/ 43367 h 3384048"/>
              <a:gd name="connsiteX11" fmla="*/ 2825235 w 5803366"/>
              <a:gd name="connsiteY11" fmla="*/ 1338767 h 3384048"/>
              <a:gd name="connsiteX12" fmla="*/ 3005994 w 5803366"/>
              <a:gd name="connsiteY12" fmla="*/ 1293991 h 3384048"/>
              <a:gd name="connsiteX13" fmla="*/ 2954105 w 5803366"/>
              <a:gd name="connsiteY13" fmla="*/ 52657 h 3384048"/>
              <a:gd name="connsiteX14" fmla="*/ 3802828 w 5803366"/>
              <a:gd name="connsiteY14" fmla="*/ 13831 h 3384048"/>
              <a:gd name="connsiteX15" fmla="*/ 3789765 w 5803366"/>
              <a:gd name="connsiteY15" fmla="*/ 1346243 h 3384048"/>
              <a:gd name="connsiteX16" fmla="*/ 4024513 w 5803366"/>
              <a:gd name="connsiteY16" fmla="*/ 1326819 h 3384048"/>
              <a:gd name="connsiteX17" fmla="*/ 3991344 w 5803366"/>
              <a:gd name="connsiteY17" fmla="*/ 25037 h 3384048"/>
              <a:gd name="connsiteX18" fmla="*/ 4813150 w 5803366"/>
              <a:gd name="connsiteY18" fmla="*/ 13084 h 3384048"/>
              <a:gd name="connsiteX19" fmla="*/ 4851998 w 5803366"/>
              <a:gd name="connsiteY19" fmla="*/ 1225582 h 3384048"/>
              <a:gd name="connsiteX20" fmla="*/ 4769479 w 5803366"/>
              <a:gd name="connsiteY20" fmla="*/ 2182266 h 3384048"/>
              <a:gd name="connsiteX21" fmla="*/ 5736131 w 5803366"/>
              <a:gd name="connsiteY21" fmla="*/ 2116951 h 3384048"/>
              <a:gd name="connsiteX22" fmla="*/ 5801445 w 5803366"/>
              <a:gd name="connsiteY22" fmla="*/ 3370986 h 3384048"/>
              <a:gd name="connsiteX23" fmla="*/ 4978485 w 5803366"/>
              <a:gd name="connsiteY23" fmla="*/ 3370986 h 3384048"/>
              <a:gd name="connsiteX24" fmla="*/ 5004610 w 5803366"/>
              <a:gd name="connsiteY24" fmla="*/ 2169203 h 3384048"/>
              <a:gd name="connsiteX25" fmla="*/ 4782543 w 5803366"/>
              <a:gd name="connsiteY25" fmla="*/ 2116951 h 3384048"/>
              <a:gd name="connsiteX26" fmla="*/ 4821731 w 5803366"/>
              <a:gd name="connsiteY26" fmla="*/ 3370986 h 3384048"/>
              <a:gd name="connsiteX27" fmla="*/ 3972645 w 5803366"/>
              <a:gd name="connsiteY27" fmla="*/ 3384048 h 3384048"/>
              <a:gd name="connsiteX28" fmla="*/ 3998771 w 5803366"/>
              <a:gd name="connsiteY28" fmla="*/ 2130014 h 3384048"/>
              <a:gd name="connsiteX29" fmla="*/ 3763640 w 5803366"/>
              <a:gd name="connsiteY29" fmla="*/ 2169203 h 3384048"/>
              <a:gd name="connsiteX30" fmla="*/ 3776703 w 5803366"/>
              <a:gd name="connsiteY30" fmla="*/ 3357923 h 3384048"/>
              <a:gd name="connsiteX31" fmla="*/ 2953743 w 5803366"/>
              <a:gd name="connsiteY31" fmla="*/ 3370986 h 3384048"/>
              <a:gd name="connsiteX32" fmla="*/ 2983406 w 5803366"/>
              <a:gd name="connsiteY32" fmla="*/ 2131103 h 3384048"/>
              <a:gd name="connsiteX33" fmla="*/ 1820811 w 5803366"/>
              <a:gd name="connsiteY33" fmla="*/ 2147704 h 3384048"/>
              <a:gd name="connsiteX34" fmla="*/ 1789788 w 5803366"/>
              <a:gd name="connsiteY34" fmla="*/ 3362549 h 3384048"/>
              <a:gd name="connsiteX35" fmla="*/ 927431 w 5803366"/>
              <a:gd name="connsiteY35" fmla="*/ 3361461 h 3384048"/>
              <a:gd name="connsiteX36" fmla="*/ 906140 w 5803366"/>
              <a:gd name="connsiteY36" fmla="*/ 2133552 h 3384048"/>
              <a:gd name="connsiteX37" fmla="*/ 4782543 w 5803366"/>
              <a:gd name="connsiteY37" fmla="*/ 2130014 h 3384048"/>
              <a:gd name="connsiteX38" fmla="*/ 5803366 w 5803366"/>
              <a:gd name="connsiteY38" fmla="*/ 1279391 h 3384048"/>
              <a:gd name="connsiteX39" fmla="*/ 54172 w 5803366"/>
              <a:gd name="connsiteY39" fmla="*/ 1267097 h 3384048"/>
              <a:gd name="connsiteX40" fmla="*/ 13063 w 5803366"/>
              <a:gd name="connsiteY40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3776703 w 5801445"/>
              <a:gd name="connsiteY30" fmla="*/ 3357923 h 3384048"/>
              <a:gd name="connsiteX31" fmla="*/ 2953743 w 5801445"/>
              <a:gd name="connsiteY31" fmla="*/ 3370986 h 3384048"/>
              <a:gd name="connsiteX32" fmla="*/ 2983406 w 5801445"/>
              <a:gd name="connsiteY32" fmla="*/ 2131103 h 3384048"/>
              <a:gd name="connsiteX33" fmla="*/ 1820811 w 5801445"/>
              <a:gd name="connsiteY33" fmla="*/ 2147704 h 3384048"/>
              <a:gd name="connsiteX34" fmla="*/ 1789788 w 5801445"/>
              <a:gd name="connsiteY34" fmla="*/ 3362549 h 3384048"/>
              <a:gd name="connsiteX35" fmla="*/ 927431 w 5801445"/>
              <a:gd name="connsiteY35" fmla="*/ 3361461 h 3384048"/>
              <a:gd name="connsiteX36" fmla="*/ 906140 w 5801445"/>
              <a:gd name="connsiteY36" fmla="*/ 2133552 h 3384048"/>
              <a:gd name="connsiteX37" fmla="*/ 4782543 w 5801445"/>
              <a:gd name="connsiteY37" fmla="*/ 2130014 h 3384048"/>
              <a:gd name="connsiteX38" fmla="*/ 4888966 w 5801445"/>
              <a:gd name="connsiteY38" fmla="*/ 1215891 h 3384048"/>
              <a:gd name="connsiteX39" fmla="*/ 54172 w 5801445"/>
              <a:gd name="connsiteY39" fmla="*/ 1267097 h 3384048"/>
              <a:gd name="connsiteX40" fmla="*/ 13063 w 5801445"/>
              <a:gd name="connsiteY40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3776703 w 5801445"/>
              <a:gd name="connsiteY30" fmla="*/ 3357923 h 3384048"/>
              <a:gd name="connsiteX31" fmla="*/ 2983406 w 5801445"/>
              <a:gd name="connsiteY31" fmla="*/ 2131103 h 3384048"/>
              <a:gd name="connsiteX32" fmla="*/ 1820811 w 5801445"/>
              <a:gd name="connsiteY32" fmla="*/ 2147704 h 3384048"/>
              <a:gd name="connsiteX33" fmla="*/ 1789788 w 5801445"/>
              <a:gd name="connsiteY33" fmla="*/ 3362549 h 3384048"/>
              <a:gd name="connsiteX34" fmla="*/ 927431 w 5801445"/>
              <a:gd name="connsiteY34" fmla="*/ 3361461 h 3384048"/>
              <a:gd name="connsiteX35" fmla="*/ 906140 w 5801445"/>
              <a:gd name="connsiteY35" fmla="*/ 2133552 h 3384048"/>
              <a:gd name="connsiteX36" fmla="*/ 4782543 w 5801445"/>
              <a:gd name="connsiteY36" fmla="*/ 2130014 h 3384048"/>
              <a:gd name="connsiteX37" fmla="*/ 4888966 w 5801445"/>
              <a:gd name="connsiteY37" fmla="*/ 1215891 h 3384048"/>
              <a:gd name="connsiteX38" fmla="*/ 54172 w 5801445"/>
              <a:gd name="connsiteY38" fmla="*/ 1267097 h 3384048"/>
              <a:gd name="connsiteX39" fmla="*/ 13063 w 5801445"/>
              <a:gd name="connsiteY39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2983406 w 5801445"/>
              <a:gd name="connsiteY30" fmla="*/ 2131103 h 3384048"/>
              <a:gd name="connsiteX31" fmla="*/ 1820811 w 5801445"/>
              <a:gd name="connsiteY31" fmla="*/ 2147704 h 3384048"/>
              <a:gd name="connsiteX32" fmla="*/ 1789788 w 5801445"/>
              <a:gd name="connsiteY32" fmla="*/ 3362549 h 3384048"/>
              <a:gd name="connsiteX33" fmla="*/ 927431 w 5801445"/>
              <a:gd name="connsiteY33" fmla="*/ 3361461 h 3384048"/>
              <a:gd name="connsiteX34" fmla="*/ 906140 w 5801445"/>
              <a:gd name="connsiteY34" fmla="*/ 2133552 h 3384048"/>
              <a:gd name="connsiteX35" fmla="*/ 4782543 w 5801445"/>
              <a:gd name="connsiteY35" fmla="*/ 2130014 h 3384048"/>
              <a:gd name="connsiteX36" fmla="*/ 4888966 w 5801445"/>
              <a:gd name="connsiteY36" fmla="*/ 1215891 h 3384048"/>
              <a:gd name="connsiteX37" fmla="*/ 54172 w 5801445"/>
              <a:gd name="connsiteY37" fmla="*/ 1267097 h 3384048"/>
              <a:gd name="connsiteX38" fmla="*/ 13063 w 5801445"/>
              <a:gd name="connsiteY38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2983406 w 5801445"/>
              <a:gd name="connsiteY30" fmla="*/ 2131103 h 3384048"/>
              <a:gd name="connsiteX31" fmla="*/ 1820811 w 5801445"/>
              <a:gd name="connsiteY31" fmla="*/ 2147704 h 3384048"/>
              <a:gd name="connsiteX32" fmla="*/ 1789788 w 5801445"/>
              <a:gd name="connsiteY32" fmla="*/ 3362549 h 3384048"/>
              <a:gd name="connsiteX33" fmla="*/ 927431 w 5801445"/>
              <a:gd name="connsiteY33" fmla="*/ 3361461 h 3384048"/>
              <a:gd name="connsiteX34" fmla="*/ 20768 w 5801445"/>
              <a:gd name="connsiteY34" fmla="*/ 2060980 h 3384048"/>
              <a:gd name="connsiteX35" fmla="*/ 4782543 w 5801445"/>
              <a:gd name="connsiteY35" fmla="*/ 2130014 h 3384048"/>
              <a:gd name="connsiteX36" fmla="*/ 4888966 w 5801445"/>
              <a:gd name="connsiteY36" fmla="*/ 1215891 h 3384048"/>
              <a:gd name="connsiteX37" fmla="*/ 54172 w 5801445"/>
              <a:gd name="connsiteY37" fmla="*/ 1267097 h 3384048"/>
              <a:gd name="connsiteX38" fmla="*/ 13063 w 5801445"/>
              <a:gd name="connsiteY38" fmla="*/ 696174 h 3384048"/>
              <a:gd name="connsiteX0" fmla="*/ 13831 w 5801445"/>
              <a:gd name="connsiteY0" fmla="*/ 694252 h 3419518"/>
              <a:gd name="connsiteX1" fmla="*/ 0 w 5801445"/>
              <a:gd name="connsiteY1" fmla="*/ 0 h 3419518"/>
              <a:gd name="connsiteX2" fmla="*/ 782618 w 5801445"/>
              <a:gd name="connsiteY2" fmla="*/ 26894 h 3419518"/>
              <a:gd name="connsiteX3" fmla="*/ 769171 w 5801445"/>
              <a:gd name="connsiteY3" fmla="*/ 1239435 h 3419518"/>
              <a:gd name="connsiteX4" fmla="*/ 1020803 w 5801445"/>
              <a:gd name="connsiteY4" fmla="*/ 1269317 h 3419518"/>
              <a:gd name="connsiteX5" fmla="*/ 1007740 w 5801445"/>
              <a:gd name="connsiteY5" fmla="*/ 28346 h 3419518"/>
              <a:gd name="connsiteX6" fmla="*/ 1793325 w 5801445"/>
              <a:gd name="connsiteY6" fmla="*/ 14557 h 3419518"/>
              <a:gd name="connsiteX7" fmla="*/ 1755588 w 5801445"/>
              <a:gd name="connsiteY7" fmla="*/ 1270406 h 3419518"/>
              <a:gd name="connsiteX8" fmla="*/ 1961635 w 5801445"/>
              <a:gd name="connsiteY8" fmla="*/ 1313367 h 3419518"/>
              <a:gd name="connsiteX9" fmla="*/ 1961635 w 5801445"/>
              <a:gd name="connsiteY9" fmla="*/ 5267 h 3419518"/>
              <a:gd name="connsiteX10" fmla="*/ 2825235 w 5801445"/>
              <a:gd name="connsiteY10" fmla="*/ 43367 h 3419518"/>
              <a:gd name="connsiteX11" fmla="*/ 2825235 w 5801445"/>
              <a:gd name="connsiteY11" fmla="*/ 1338767 h 3419518"/>
              <a:gd name="connsiteX12" fmla="*/ 3005994 w 5801445"/>
              <a:gd name="connsiteY12" fmla="*/ 1293991 h 3419518"/>
              <a:gd name="connsiteX13" fmla="*/ 2954105 w 5801445"/>
              <a:gd name="connsiteY13" fmla="*/ 52657 h 3419518"/>
              <a:gd name="connsiteX14" fmla="*/ 3802828 w 5801445"/>
              <a:gd name="connsiteY14" fmla="*/ 13831 h 3419518"/>
              <a:gd name="connsiteX15" fmla="*/ 3789765 w 5801445"/>
              <a:gd name="connsiteY15" fmla="*/ 1346243 h 3419518"/>
              <a:gd name="connsiteX16" fmla="*/ 4024513 w 5801445"/>
              <a:gd name="connsiteY16" fmla="*/ 1326819 h 3419518"/>
              <a:gd name="connsiteX17" fmla="*/ 3991344 w 5801445"/>
              <a:gd name="connsiteY17" fmla="*/ 25037 h 3419518"/>
              <a:gd name="connsiteX18" fmla="*/ 4813150 w 5801445"/>
              <a:gd name="connsiteY18" fmla="*/ 13084 h 3419518"/>
              <a:gd name="connsiteX19" fmla="*/ 4851998 w 5801445"/>
              <a:gd name="connsiteY19" fmla="*/ 1225582 h 3419518"/>
              <a:gd name="connsiteX20" fmla="*/ 4769479 w 5801445"/>
              <a:gd name="connsiteY20" fmla="*/ 2182266 h 3419518"/>
              <a:gd name="connsiteX21" fmla="*/ 5736131 w 5801445"/>
              <a:gd name="connsiteY21" fmla="*/ 2116951 h 3419518"/>
              <a:gd name="connsiteX22" fmla="*/ 5801445 w 5801445"/>
              <a:gd name="connsiteY22" fmla="*/ 3370986 h 3419518"/>
              <a:gd name="connsiteX23" fmla="*/ 4978485 w 5801445"/>
              <a:gd name="connsiteY23" fmla="*/ 3370986 h 3419518"/>
              <a:gd name="connsiteX24" fmla="*/ 5004610 w 5801445"/>
              <a:gd name="connsiteY24" fmla="*/ 2169203 h 3419518"/>
              <a:gd name="connsiteX25" fmla="*/ 4782543 w 5801445"/>
              <a:gd name="connsiteY25" fmla="*/ 2116951 h 3419518"/>
              <a:gd name="connsiteX26" fmla="*/ 4821731 w 5801445"/>
              <a:gd name="connsiteY26" fmla="*/ 3370986 h 3419518"/>
              <a:gd name="connsiteX27" fmla="*/ 3972645 w 5801445"/>
              <a:gd name="connsiteY27" fmla="*/ 3384048 h 3419518"/>
              <a:gd name="connsiteX28" fmla="*/ 3998771 w 5801445"/>
              <a:gd name="connsiteY28" fmla="*/ 2130014 h 3419518"/>
              <a:gd name="connsiteX29" fmla="*/ 3763640 w 5801445"/>
              <a:gd name="connsiteY29" fmla="*/ 2169203 h 3419518"/>
              <a:gd name="connsiteX30" fmla="*/ 2983406 w 5801445"/>
              <a:gd name="connsiteY30" fmla="*/ 2131103 h 3419518"/>
              <a:gd name="connsiteX31" fmla="*/ 1820811 w 5801445"/>
              <a:gd name="connsiteY31" fmla="*/ 2147704 h 3419518"/>
              <a:gd name="connsiteX32" fmla="*/ 1789788 w 5801445"/>
              <a:gd name="connsiteY32" fmla="*/ 3362549 h 3419518"/>
              <a:gd name="connsiteX33" fmla="*/ 13031 w 5801445"/>
              <a:gd name="connsiteY33" fmla="*/ 3419518 h 3419518"/>
              <a:gd name="connsiteX34" fmla="*/ 20768 w 5801445"/>
              <a:gd name="connsiteY34" fmla="*/ 2060980 h 3419518"/>
              <a:gd name="connsiteX35" fmla="*/ 4782543 w 5801445"/>
              <a:gd name="connsiteY35" fmla="*/ 2130014 h 3419518"/>
              <a:gd name="connsiteX36" fmla="*/ 4888966 w 5801445"/>
              <a:gd name="connsiteY36" fmla="*/ 1215891 h 3419518"/>
              <a:gd name="connsiteX37" fmla="*/ 54172 w 5801445"/>
              <a:gd name="connsiteY37" fmla="*/ 1267097 h 3419518"/>
              <a:gd name="connsiteX38" fmla="*/ 13063 w 5801445"/>
              <a:gd name="connsiteY38" fmla="*/ 696174 h 3419518"/>
              <a:gd name="connsiteX0" fmla="*/ 13831 w 5801445"/>
              <a:gd name="connsiteY0" fmla="*/ 694252 h 3419518"/>
              <a:gd name="connsiteX1" fmla="*/ 0 w 5801445"/>
              <a:gd name="connsiteY1" fmla="*/ 0 h 3419518"/>
              <a:gd name="connsiteX2" fmla="*/ 782618 w 5801445"/>
              <a:gd name="connsiteY2" fmla="*/ 26894 h 3419518"/>
              <a:gd name="connsiteX3" fmla="*/ 769171 w 5801445"/>
              <a:gd name="connsiteY3" fmla="*/ 1239435 h 3419518"/>
              <a:gd name="connsiteX4" fmla="*/ 1020803 w 5801445"/>
              <a:gd name="connsiteY4" fmla="*/ 1269317 h 3419518"/>
              <a:gd name="connsiteX5" fmla="*/ 1007740 w 5801445"/>
              <a:gd name="connsiteY5" fmla="*/ 28346 h 3419518"/>
              <a:gd name="connsiteX6" fmla="*/ 1793325 w 5801445"/>
              <a:gd name="connsiteY6" fmla="*/ 14557 h 3419518"/>
              <a:gd name="connsiteX7" fmla="*/ 1755588 w 5801445"/>
              <a:gd name="connsiteY7" fmla="*/ 1270406 h 3419518"/>
              <a:gd name="connsiteX8" fmla="*/ 1961635 w 5801445"/>
              <a:gd name="connsiteY8" fmla="*/ 1313367 h 3419518"/>
              <a:gd name="connsiteX9" fmla="*/ 1961635 w 5801445"/>
              <a:gd name="connsiteY9" fmla="*/ 5267 h 3419518"/>
              <a:gd name="connsiteX10" fmla="*/ 2825235 w 5801445"/>
              <a:gd name="connsiteY10" fmla="*/ 43367 h 3419518"/>
              <a:gd name="connsiteX11" fmla="*/ 2825235 w 5801445"/>
              <a:gd name="connsiteY11" fmla="*/ 1338767 h 3419518"/>
              <a:gd name="connsiteX12" fmla="*/ 3005994 w 5801445"/>
              <a:gd name="connsiteY12" fmla="*/ 1293991 h 3419518"/>
              <a:gd name="connsiteX13" fmla="*/ 2954105 w 5801445"/>
              <a:gd name="connsiteY13" fmla="*/ 52657 h 3419518"/>
              <a:gd name="connsiteX14" fmla="*/ 3802828 w 5801445"/>
              <a:gd name="connsiteY14" fmla="*/ 13831 h 3419518"/>
              <a:gd name="connsiteX15" fmla="*/ 3789765 w 5801445"/>
              <a:gd name="connsiteY15" fmla="*/ 1346243 h 3419518"/>
              <a:gd name="connsiteX16" fmla="*/ 4024513 w 5801445"/>
              <a:gd name="connsiteY16" fmla="*/ 1326819 h 3419518"/>
              <a:gd name="connsiteX17" fmla="*/ 3991344 w 5801445"/>
              <a:gd name="connsiteY17" fmla="*/ 25037 h 3419518"/>
              <a:gd name="connsiteX18" fmla="*/ 4813150 w 5801445"/>
              <a:gd name="connsiteY18" fmla="*/ 13084 h 3419518"/>
              <a:gd name="connsiteX19" fmla="*/ 4851998 w 5801445"/>
              <a:gd name="connsiteY19" fmla="*/ 1225582 h 3419518"/>
              <a:gd name="connsiteX20" fmla="*/ 4769479 w 5801445"/>
              <a:gd name="connsiteY20" fmla="*/ 2182266 h 3419518"/>
              <a:gd name="connsiteX21" fmla="*/ 5736131 w 5801445"/>
              <a:gd name="connsiteY21" fmla="*/ 2116951 h 3419518"/>
              <a:gd name="connsiteX22" fmla="*/ 5801445 w 5801445"/>
              <a:gd name="connsiteY22" fmla="*/ 3370986 h 3419518"/>
              <a:gd name="connsiteX23" fmla="*/ 4978485 w 5801445"/>
              <a:gd name="connsiteY23" fmla="*/ 3370986 h 3419518"/>
              <a:gd name="connsiteX24" fmla="*/ 5004610 w 5801445"/>
              <a:gd name="connsiteY24" fmla="*/ 2169203 h 3419518"/>
              <a:gd name="connsiteX25" fmla="*/ 4782543 w 5801445"/>
              <a:gd name="connsiteY25" fmla="*/ 2116951 h 3419518"/>
              <a:gd name="connsiteX26" fmla="*/ 4821731 w 5801445"/>
              <a:gd name="connsiteY26" fmla="*/ 3370986 h 3419518"/>
              <a:gd name="connsiteX27" fmla="*/ 3972645 w 5801445"/>
              <a:gd name="connsiteY27" fmla="*/ 3384048 h 3419518"/>
              <a:gd name="connsiteX28" fmla="*/ 3998771 w 5801445"/>
              <a:gd name="connsiteY28" fmla="*/ 2130014 h 3419518"/>
              <a:gd name="connsiteX29" fmla="*/ 3763640 w 5801445"/>
              <a:gd name="connsiteY29" fmla="*/ 2169203 h 3419518"/>
              <a:gd name="connsiteX30" fmla="*/ 2983406 w 5801445"/>
              <a:gd name="connsiteY30" fmla="*/ 2131103 h 3419518"/>
              <a:gd name="connsiteX31" fmla="*/ 1820811 w 5801445"/>
              <a:gd name="connsiteY31" fmla="*/ 2147704 h 3419518"/>
              <a:gd name="connsiteX32" fmla="*/ 730246 w 5801445"/>
              <a:gd name="connsiteY32" fmla="*/ 3406091 h 3419518"/>
              <a:gd name="connsiteX33" fmla="*/ 13031 w 5801445"/>
              <a:gd name="connsiteY33" fmla="*/ 3419518 h 3419518"/>
              <a:gd name="connsiteX34" fmla="*/ 20768 w 5801445"/>
              <a:gd name="connsiteY34" fmla="*/ 2060980 h 3419518"/>
              <a:gd name="connsiteX35" fmla="*/ 4782543 w 5801445"/>
              <a:gd name="connsiteY35" fmla="*/ 2130014 h 3419518"/>
              <a:gd name="connsiteX36" fmla="*/ 4888966 w 5801445"/>
              <a:gd name="connsiteY36" fmla="*/ 1215891 h 3419518"/>
              <a:gd name="connsiteX37" fmla="*/ 54172 w 5801445"/>
              <a:gd name="connsiteY37" fmla="*/ 1267097 h 3419518"/>
              <a:gd name="connsiteX38" fmla="*/ 13063 w 5801445"/>
              <a:gd name="connsiteY38" fmla="*/ 696174 h 3419518"/>
              <a:gd name="connsiteX0" fmla="*/ 13831 w 5801445"/>
              <a:gd name="connsiteY0" fmla="*/ 694252 h 3419518"/>
              <a:gd name="connsiteX1" fmla="*/ 0 w 5801445"/>
              <a:gd name="connsiteY1" fmla="*/ 0 h 3419518"/>
              <a:gd name="connsiteX2" fmla="*/ 782618 w 5801445"/>
              <a:gd name="connsiteY2" fmla="*/ 26894 h 3419518"/>
              <a:gd name="connsiteX3" fmla="*/ 769171 w 5801445"/>
              <a:gd name="connsiteY3" fmla="*/ 1239435 h 3419518"/>
              <a:gd name="connsiteX4" fmla="*/ 1020803 w 5801445"/>
              <a:gd name="connsiteY4" fmla="*/ 1269317 h 3419518"/>
              <a:gd name="connsiteX5" fmla="*/ 1007740 w 5801445"/>
              <a:gd name="connsiteY5" fmla="*/ 28346 h 3419518"/>
              <a:gd name="connsiteX6" fmla="*/ 1793325 w 5801445"/>
              <a:gd name="connsiteY6" fmla="*/ 14557 h 3419518"/>
              <a:gd name="connsiteX7" fmla="*/ 1755588 w 5801445"/>
              <a:gd name="connsiteY7" fmla="*/ 1270406 h 3419518"/>
              <a:gd name="connsiteX8" fmla="*/ 1961635 w 5801445"/>
              <a:gd name="connsiteY8" fmla="*/ 1313367 h 3419518"/>
              <a:gd name="connsiteX9" fmla="*/ 1961635 w 5801445"/>
              <a:gd name="connsiteY9" fmla="*/ 5267 h 3419518"/>
              <a:gd name="connsiteX10" fmla="*/ 2825235 w 5801445"/>
              <a:gd name="connsiteY10" fmla="*/ 43367 h 3419518"/>
              <a:gd name="connsiteX11" fmla="*/ 2825235 w 5801445"/>
              <a:gd name="connsiteY11" fmla="*/ 1338767 h 3419518"/>
              <a:gd name="connsiteX12" fmla="*/ 3005994 w 5801445"/>
              <a:gd name="connsiteY12" fmla="*/ 1293991 h 3419518"/>
              <a:gd name="connsiteX13" fmla="*/ 2954105 w 5801445"/>
              <a:gd name="connsiteY13" fmla="*/ 52657 h 3419518"/>
              <a:gd name="connsiteX14" fmla="*/ 3802828 w 5801445"/>
              <a:gd name="connsiteY14" fmla="*/ 13831 h 3419518"/>
              <a:gd name="connsiteX15" fmla="*/ 3789765 w 5801445"/>
              <a:gd name="connsiteY15" fmla="*/ 1346243 h 3419518"/>
              <a:gd name="connsiteX16" fmla="*/ 4024513 w 5801445"/>
              <a:gd name="connsiteY16" fmla="*/ 1326819 h 3419518"/>
              <a:gd name="connsiteX17" fmla="*/ 3991344 w 5801445"/>
              <a:gd name="connsiteY17" fmla="*/ 25037 h 3419518"/>
              <a:gd name="connsiteX18" fmla="*/ 4813150 w 5801445"/>
              <a:gd name="connsiteY18" fmla="*/ 13084 h 3419518"/>
              <a:gd name="connsiteX19" fmla="*/ 4851998 w 5801445"/>
              <a:gd name="connsiteY19" fmla="*/ 1225582 h 3419518"/>
              <a:gd name="connsiteX20" fmla="*/ 4769479 w 5801445"/>
              <a:gd name="connsiteY20" fmla="*/ 2182266 h 3419518"/>
              <a:gd name="connsiteX21" fmla="*/ 5736131 w 5801445"/>
              <a:gd name="connsiteY21" fmla="*/ 2116951 h 3419518"/>
              <a:gd name="connsiteX22" fmla="*/ 5801445 w 5801445"/>
              <a:gd name="connsiteY22" fmla="*/ 3370986 h 3419518"/>
              <a:gd name="connsiteX23" fmla="*/ 4978485 w 5801445"/>
              <a:gd name="connsiteY23" fmla="*/ 3370986 h 3419518"/>
              <a:gd name="connsiteX24" fmla="*/ 5004610 w 5801445"/>
              <a:gd name="connsiteY24" fmla="*/ 2169203 h 3419518"/>
              <a:gd name="connsiteX25" fmla="*/ 4782543 w 5801445"/>
              <a:gd name="connsiteY25" fmla="*/ 2116951 h 3419518"/>
              <a:gd name="connsiteX26" fmla="*/ 4821731 w 5801445"/>
              <a:gd name="connsiteY26" fmla="*/ 3370986 h 3419518"/>
              <a:gd name="connsiteX27" fmla="*/ 3972645 w 5801445"/>
              <a:gd name="connsiteY27" fmla="*/ 3384048 h 3419518"/>
              <a:gd name="connsiteX28" fmla="*/ 3998771 w 5801445"/>
              <a:gd name="connsiteY28" fmla="*/ 2130014 h 3419518"/>
              <a:gd name="connsiteX29" fmla="*/ 3763640 w 5801445"/>
              <a:gd name="connsiteY29" fmla="*/ 2169203 h 3419518"/>
              <a:gd name="connsiteX30" fmla="*/ 2983406 w 5801445"/>
              <a:gd name="connsiteY30" fmla="*/ 2131103 h 3419518"/>
              <a:gd name="connsiteX31" fmla="*/ 754011 w 5801445"/>
              <a:gd name="connsiteY31" fmla="*/ 2086744 h 3419518"/>
              <a:gd name="connsiteX32" fmla="*/ 730246 w 5801445"/>
              <a:gd name="connsiteY32" fmla="*/ 3406091 h 3419518"/>
              <a:gd name="connsiteX33" fmla="*/ 13031 w 5801445"/>
              <a:gd name="connsiteY33" fmla="*/ 3419518 h 3419518"/>
              <a:gd name="connsiteX34" fmla="*/ 20768 w 5801445"/>
              <a:gd name="connsiteY34" fmla="*/ 2060980 h 3419518"/>
              <a:gd name="connsiteX35" fmla="*/ 4782543 w 5801445"/>
              <a:gd name="connsiteY35" fmla="*/ 2130014 h 3419518"/>
              <a:gd name="connsiteX36" fmla="*/ 4888966 w 5801445"/>
              <a:gd name="connsiteY36" fmla="*/ 1215891 h 3419518"/>
              <a:gd name="connsiteX37" fmla="*/ 54172 w 5801445"/>
              <a:gd name="connsiteY37" fmla="*/ 1267097 h 3419518"/>
              <a:gd name="connsiteX38" fmla="*/ 13063 w 5801445"/>
              <a:gd name="connsiteY38" fmla="*/ 696174 h 34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01445" h="3419518">
                <a:moveTo>
                  <a:pt x="13831" y="694252"/>
                </a:moveTo>
                <a:lnTo>
                  <a:pt x="0" y="0"/>
                </a:lnTo>
                <a:lnTo>
                  <a:pt x="782618" y="26894"/>
                </a:lnTo>
                <a:lnTo>
                  <a:pt x="769171" y="1239435"/>
                </a:lnTo>
                <a:lnTo>
                  <a:pt x="1020803" y="1269317"/>
                </a:lnTo>
                <a:lnTo>
                  <a:pt x="1007740" y="28346"/>
                </a:lnTo>
                <a:lnTo>
                  <a:pt x="1793325" y="14557"/>
                </a:lnTo>
                <a:lnTo>
                  <a:pt x="1755588" y="1270406"/>
                </a:lnTo>
                <a:lnTo>
                  <a:pt x="1961635" y="1313367"/>
                </a:lnTo>
                <a:lnTo>
                  <a:pt x="1961635" y="5267"/>
                </a:lnTo>
                <a:lnTo>
                  <a:pt x="2825235" y="43367"/>
                </a:lnTo>
                <a:lnTo>
                  <a:pt x="2825235" y="1338767"/>
                </a:lnTo>
                <a:lnTo>
                  <a:pt x="3005994" y="1293991"/>
                </a:lnTo>
                <a:lnTo>
                  <a:pt x="2954105" y="52657"/>
                </a:lnTo>
                <a:lnTo>
                  <a:pt x="3802828" y="13831"/>
                </a:lnTo>
                <a:lnTo>
                  <a:pt x="3789765" y="1346243"/>
                </a:lnTo>
                <a:lnTo>
                  <a:pt x="4024513" y="1326819"/>
                </a:lnTo>
                <a:lnTo>
                  <a:pt x="3991344" y="25037"/>
                </a:lnTo>
                <a:lnTo>
                  <a:pt x="4813150" y="13084"/>
                </a:lnTo>
                <a:lnTo>
                  <a:pt x="4851998" y="1225582"/>
                </a:lnTo>
                <a:lnTo>
                  <a:pt x="4769479" y="2182266"/>
                </a:lnTo>
                <a:lnTo>
                  <a:pt x="5736131" y="2116951"/>
                </a:lnTo>
                <a:lnTo>
                  <a:pt x="5801445" y="3370986"/>
                </a:lnTo>
                <a:lnTo>
                  <a:pt x="4978485" y="3370986"/>
                </a:lnTo>
                <a:lnTo>
                  <a:pt x="5004610" y="2169203"/>
                </a:lnTo>
                <a:lnTo>
                  <a:pt x="4782543" y="2116951"/>
                </a:lnTo>
                <a:lnTo>
                  <a:pt x="4821731" y="3370986"/>
                </a:lnTo>
                <a:lnTo>
                  <a:pt x="3972645" y="3384048"/>
                </a:lnTo>
                <a:lnTo>
                  <a:pt x="3998771" y="2130014"/>
                </a:lnTo>
                <a:lnTo>
                  <a:pt x="3763640" y="2169203"/>
                </a:lnTo>
                <a:lnTo>
                  <a:pt x="2983406" y="2131103"/>
                </a:lnTo>
                <a:lnTo>
                  <a:pt x="754011" y="2086744"/>
                </a:lnTo>
                <a:lnTo>
                  <a:pt x="730246" y="3406091"/>
                </a:lnTo>
                <a:lnTo>
                  <a:pt x="13031" y="3419518"/>
                </a:lnTo>
                <a:lnTo>
                  <a:pt x="20768" y="2060980"/>
                </a:lnTo>
                <a:lnTo>
                  <a:pt x="4782543" y="2130014"/>
                </a:lnTo>
                <a:lnTo>
                  <a:pt x="4888966" y="1215891"/>
                </a:lnTo>
                <a:lnTo>
                  <a:pt x="54172" y="1267097"/>
                </a:lnTo>
                <a:lnTo>
                  <a:pt x="13063" y="696174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64162" y="1749180"/>
            <a:ext cx="5921241" cy="34076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19587 w 5814892"/>
              <a:gd name="connsiteY5" fmla="*/ 795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692472 w 5814892"/>
              <a:gd name="connsiteY6" fmla="*/ 784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692472 w 5814892"/>
              <a:gd name="connsiteY6" fmla="*/ 78420 h 3397111"/>
              <a:gd name="connsiteX7" fmla="*/ 17563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9786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978669 h 3397111"/>
              <a:gd name="connsiteX8" fmla="*/ 1958235 w 5814892"/>
              <a:gd name="connsiteY8" fmla="*/ 1046093 h 3397111"/>
              <a:gd name="connsiteX9" fmla="*/ 3019441 w 5814892"/>
              <a:gd name="connsiteY9" fmla="*/ 1307054 h 3397111"/>
              <a:gd name="connsiteX10" fmla="*/ 2980252 w 5814892"/>
              <a:gd name="connsiteY10" fmla="*/ 53020 h 3397111"/>
              <a:gd name="connsiteX11" fmla="*/ 3816275 w 5814892"/>
              <a:gd name="connsiteY11" fmla="*/ 26894 h 3397111"/>
              <a:gd name="connsiteX12" fmla="*/ 3816659 w 5814892"/>
              <a:gd name="connsiteY12" fmla="*/ 1278623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978669 h 3397111"/>
              <a:gd name="connsiteX8" fmla="*/ 1958235 w 5814892"/>
              <a:gd name="connsiteY8" fmla="*/ 1046093 h 3397111"/>
              <a:gd name="connsiteX9" fmla="*/ 2123335 w 5814892"/>
              <a:gd name="connsiteY9" fmla="*/ 10968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58235 w 5814892"/>
              <a:gd name="connsiteY8" fmla="*/ 1046093 h 3397111"/>
              <a:gd name="connsiteX9" fmla="*/ 2123335 w 5814892"/>
              <a:gd name="connsiteY9" fmla="*/ 10968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2123335 w 5814892"/>
              <a:gd name="connsiteY9" fmla="*/ 10968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428135 w 5814892"/>
              <a:gd name="connsiteY10" fmla="*/ 665093 h 3397111"/>
              <a:gd name="connsiteX11" fmla="*/ 3019441 w 5814892"/>
              <a:gd name="connsiteY11" fmla="*/ 1307054 h 3397111"/>
              <a:gd name="connsiteX12" fmla="*/ 2980252 w 5814892"/>
              <a:gd name="connsiteY12" fmla="*/ 53020 h 3397111"/>
              <a:gd name="connsiteX13" fmla="*/ 3816275 w 5814892"/>
              <a:gd name="connsiteY13" fmla="*/ 26894 h 3397111"/>
              <a:gd name="connsiteX14" fmla="*/ 3816659 w 5814892"/>
              <a:gd name="connsiteY14" fmla="*/ 1278623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3019441 w 5814892"/>
              <a:gd name="connsiteY11" fmla="*/ 1307054 h 3397111"/>
              <a:gd name="connsiteX12" fmla="*/ 2980252 w 5814892"/>
              <a:gd name="connsiteY12" fmla="*/ 53020 h 3397111"/>
              <a:gd name="connsiteX13" fmla="*/ 3816275 w 5814892"/>
              <a:gd name="connsiteY13" fmla="*/ 26894 h 3397111"/>
              <a:gd name="connsiteX14" fmla="*/ 3816659 w 5814892"/>
              <a:gd name="connsiteY14" fmla="*/ 1278623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0252 w 5814892"/>
              <a:gd name="connsiteY12" fmla="*/ 53020 h 3397111"/>
              <a:gd name="connsiteX13" fmla="*/ 3816275 w 5814892"/>
              <a:gd name="connsiteY13" fmla="*/ 26894 h 3397111"/>
              <a:gd name="connsiteX14" fmla="*/ 3816659 w 5814892"/>
              <a:gd name="connsiteY14" fmla="*/ 1278623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6935 w 5814892"/>
              <a:gd name="connsiteY12" fmla="*/ 1236593 h 3397111"/>
              <a:gd name="connsiteX13" fmla="*/ 2980252 w 5814892"/>
              <a:gd name="connsiteY13" fmla="*/ 53020 h 3397111"/>
              <a:gd name="connsiteX14" fmla="*/ 3816275 w 5814892"/>
              <a:gd name="connsiteY14" fmla="*/ 26894 h 3397111"/>
              <a:gd name="connsiteX15" fmla="*/ 3816659 w 5814892"/>
              <a:gd name="connsiteY15" fmla="*/ 1278623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6935 w 5814892"/>
              <a:gd name="connsiteY12" fmla="*/ 1236593 h 3397111"/>
              <a:gd name="connsiteX13" fmla="*/ 2980252 w 5814892"/>
              <a:gd name="connsiteY13" fmla="*/ 53020 h 3397111"/>
              <a:gd name="connsiteX14" fmla="*/ 3816275 w 5814892"/>
              <a:gd name="connsiteY14" fmla="*/ 26894 h 3397111"/>
              <a:gd name="connsiteX15" fmla="*/ 3816659 w 5814892"/>
              <a:gd name="connsiteY15" fmla="*/ 1278623 h 3397111"/>
              <a:gd name="connsiteX16" fmla="*/ 5019595 w 5814892"/>
              <a:gd name="connsiteY16" fmla="*/ 1278624 h 3397111"/>
              <a:gd name="connsiteX17" fmla="*/ 39674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6935 w 5814892"/>
              <a:gd name="connsiteY12" fmla="*/ 1236593 h 3397111"/>
              <a:gd name="connsiteX13" fmla="*/ 2980252 w 5814892"/>
              <a:gd name="connsiteY13" fmla="*/ 53020 h 3397111"/>
              <a:gd name="connsiteX14" fmla="*/ 3816275 w 5814892"/>
              <a:gd name="connsiteY14" fmla="*/ 26894 h 3397111"/>
              <a:gd name="connsiteX15" fmla="*/ 3816659 w 5814892"/>
              <a:gd name="connsiteY15" fmla="*/ 1278623 h 3397111"/>
              <a:gd name="connsiteX16" fmla="*/ 3990895 w 5814892"/>
              <a:gd name="connsiteY16" fmla="*/ 1253224 h 3397111"/>
              <a:gd name="connsiteX17" fmla="*/ 39674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968572 w 5814892"/>
              <a:gd name="connsiteY40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968572 w 5814892"/>
              <a:gd name="connsiteY40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812019 w 5814892"/>
              <a:gd name="connsiteY39" fmla="*/ 1250257 h 3370601"/>
              <a:gd name="connsiteX40" fmla="*/ 968572 w 5814892"/>
              <a:gd name="connsiteY40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4811656 w 5814892"/>
              <a:gd name="connsiteY19" fmla="*/ 12756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812019 w 5814892"/>
              <a:gd name="connsiteY39" fmla="*/ 1250257 h 3370601"/>
              <a:gd name="connsiteX40" fmla="*/ 968572 w 5814892"/>
              <a:gd name="connsiteY40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4811656 w 5814892"/>
              <a:gd name="connsiteY19" fmla="*/ 12756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3006378 w 5814892"/>
              <a:gd name="connsiteY31" fmla="*/ 2155756 h 3370601"/>
              <a:gd name="connsiteX32" fmla="*/ 1803442 w 5814892"/>
              <a:gd name="connsiteY32" fmla="*/ 2114647 h 3370601"/>
              <a:gd name="connsiteX33" fmla="*/ 1869910 w 5814892"/>
              <a:gd name="connsiteY33" fmla="*/ 3342939 h 3370601"/>
              <a:gd name="connsiteX34" fmla="*/ 845629 w 5814892"/>
              <a:gd name="connsiteY34" fmla="*/ 3357539 h 3370601"/>
              <a:gd name="connsiteX35" fmla="*/ 891615 w 5814892"/>
              <a:gd name="connsiteY35" fmla="*/ 2098841 h 3370601"/>
              <a:gd name="connsiteX36" fmla="*/ 1948287 w 5814892"/>
              <a:gd name="connsiteY36" fmla="*/ 2129630 h 3370601"/>
              <a:gd name="connsiteX37" fmla="*/ 4795990 w 5814892"/>
              <a:gd name="connsiteY37" fmla="*/ 2116567 h 3370601"/>
              <a:gd name="connsiteX38" fmla="*/ 4812019 w 5814892"/>
              <a:gd name="connsiteY38" fmla="*/ 1250257 h 3370601"/>
              <a:gd name="connsiteX39" fmla="*/ 968572 w 5814892"/>
              <a:gd name="connsiteY39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4811656 w 5814892"/>
              <a:gd name="connsiteY19" fmla="*/ 12756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006378 w 5814892"/>
              <a:gd name="connsiteY30" fmla="*/ 2155756 h 3370601"/>
              <a:gd name="connsiteX31" fmla="*/ 1803442 w 5814892"/>
              <a:gd name="connsiteY31" fmla="*/ 2114647 h 3370601"/>
              <a:gd name="connsiteX32" fmla="*/ 1869910 w 5814892"/>
              <a:gd name="connsiteY32" fmla="*/ 3342939 h 3370601"/>
              <a:gd name="connsiteX33" fmla="*/ 845629 w 5814892"/>
              <a:gd name="connsiteY33" fmla="*/ 3357539 h 3370601"/>
              <a:gd name="connsiteX34" fmla="*/ 891615 w 5814892"/>
              <a:gd name="connsiteY34" fmla="*/ 2098841 h 3370601"/>
              <a:gd name="connsiteX35" fmla="*/ 1948287 w 5814892"/>
              <a:gd name="connsiteY35" fmla="*/ 2129630 h 3370601"/>
              <a:gd name="connsiteX36" fmla="*/ 4795990 w 5814892"/>
              <a:gd name="connsiteY36" fmla="*/ 2116567 h 3370601"/>
              <a:gd name="connsiteX37" fmla="*/ 4812019 w 5814892"/>
              <a:gd name="connsiteY37" fmla="*/ 1250257 h 3370601"/>
              <a:gd name="connsiteX38" fmla="*/ 968572 w 5814892"/>
              <a:gd name="connsiteY38" fmla="*/ 1280544 h 3370601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1909791 w 5921241"/>
              <a:gd name="connsiteY31" fmla="*/ 2114647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997964 w 5921241"/>
              <a:gd name="connsiteY34" fmla="*/ 2098841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1909791 w 5921241"/>
              <a:gd name="connsiteY31" fmla="*/ 2114647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866803 w 5921241"/>
              <a:gd name="connsiteY31" fmla="*/ 2124172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912523 w 5921241"/>
              <a:gd name="connsiteY31" fmla="*/ 2116552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912523 w 5921241"/>
              <a:gd name="connsiteY31" fmla="*/ 2116552 h 3407643"/>
              <a:gd name="connsiteX32" fmla="*/ 924699 w 5921241"/>
              <a:gd name="connsiteY32" fmla="*/ 340389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241" h="3407643">
                <a:moveTo>
                  <a:pt x="106733" y="1232134"/>
                </a:moveTo>
                <a:lnTo>
                  <a:pt x="106349" y="0"/>
                </a:lnTo>
                <a:lnTo>
                  <a:pt x="875520" y="0"/>
                </a:lnTo>
                <a:lnTo>
                  <a:pt x="902414" y="1252882"/>
                </a:lnTo>
                <a:lnTo>
                  <a:pt x="1038999" y="1306670"/>
                </a:lnTo>
                <a:lnTo>
                  <a:pt x="1025936" y="52999"/>
                </a:lnTo>
                <a:lnTo>
                  <a:pt x="1836921" y="51910"/>
                </a:lnTo>
                <a:lnTo>
                  <a:pt x="1824584" y="1333159"/>
                </a:lnTo>
                <a:lnTo>
                  <a:pt x="2089984" y="1324383"/>
                </a:lnTo>
                <a:lnTo>
                  <a:pt x="2051884" y="79783"/>
                </a:lnTo>
                <a:lnTo>
                  <a:pt x="2851984" y="3583"/>
                </a:lnTo>
                <a:lnTo>
                  <a:pt x="2820990" y="1280544"/>
                </a:lnTo>
                <a:cubicBezTo>
                  <a:pt x="2869421" y="1058090"/>
                  <a:pt x="3044853" y="1432537"/>
                  <a:pt x="3093284" y="1210083"/>
                </a:cubicBezTo>
                <a:cubicBezTo>
                  <a:pt x="3091056" y="815559"/>
                  <a:pt x="3088829" y="421034"/>
                  <a:pt x="3086601" y="26510"/>
                </a:cubicBezTo>
                <a:lnTo>
                  <a:pt x="3922624" y="384"/>
                </a:lnTo>
                <a:lnTo>
                  <a:pt x="3923008" y="1252113"/>
                </a:lnTo>
                <a:lnTo>
                  <a:pt x="4097244" y="1226714"/>
                </a:lnTo>
                <a:cubicBezTo>
                  <a:pt x="4093658" y="809471"/>
                  <a:pt x="4077373" y="417627"/>
                  <a:pt x="4073787" y="384"/>
                </a:cubicBezTo>
                <a:lnTo>
                  <a:pt x="4843299" y="24290"/>
                </a:lnTo>
                <a:lnTo>
                  <a:pt x="4918005" y="1275635"/>
                </a:lnTo>
                <a:lnTo>
                  <a:pt x="4889275" y="2168819"/>
                </a:lnTo>
                <a:lnTo>
                  <a:pt x="5855927" y="2103504"/>
                </a:lnTo>
                <a:lnTo>
                  <a:pt x="5921241" y="3357539"/>
                </a:lnTo>
                <a:lnTo>
                  <a:pt x="5098281" y="3357539"/>
                </a:lnTo>
                <a:lnTo>
                  <a:pt x="5124406" y="2155756"/>
                </a:lnTo>
                <a:lnTo>
                  <a:pt x="4902339" y="2103504"/>
                </a:lnTo>
                <a:lnTo>
                  <a:pt x="4941527" y="3357539"/>
                </a:lnTo>
                <a:lnTo>
                  <a:pt x="4092441" y="3370601"/>
                </a:lnTo>
                <a:lnTo>
                  <a:pt x="4118567" y="2116567"/>
                </a:lnTo>
                <a:lnTo>
                  <a:pt x="3883436" y="2155756"/>
                </a:lnTo>
                <a:lnTo>
                  <a:pt x="3112727" y="2155756"/>
                </a:lnTo>
                <a:lnTo>
                  <a:pt x="912523" y="2116552"/>
                </a:lnTo>
                <a:lnTo>
                  <a:pt x="924699" y="3403899"/>
                </a:lnTo>
                <a:cubicBezTo>
                  <a:pt x="583272" y="3408766"/>
                  <a:pt x="341427" y="3402776"/>
                  <a:pt x="0" y="3407643"/>
                </a:cubicBezTo>
                <a:cubicBezTo>
                  <a:pt x="87046" y="2616042"/>
                  <a:pt x="75359" y="2138328"/>
                  <a:pt x="108616" y="2086315"/>
                </a:cubicBezTo>
                <a:lnTo>
                  <a:pt x="2054636" y="2129630"/>
                </a:lnTo>
                <a:lnTo>
                  <a:pt x="4902339" y="2116567"/>
                </a:lnTo>
                <a:lnTo>
                  <a:pt x="4918368" y="1250257"/>
                </a:lnTo>
                <a:lnTo>
                  <a:pt x="1074921" y="1280544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5977346" y="3191724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8" y="209957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621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8" y="434284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268760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918" y="1764259"/>
            <a:ext cx="1863178" cy="36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08455 -0.09444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2.22222E-6 L -0.37344 0.4770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10938 -0.01134 L -0.11563 -0.01273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33333E-7 2.59259E-6 L 0.1625 0.4277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0.18108 -0.1588 L 0.28525 -0.35324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1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602 L -0.12482 -0.3988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3.284E-6 L -0.15973 -0.02081 L -0.26598 -0.04995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-2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2.96296E-6 L -0.06684 0.4469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105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60" y="1304764"/>
            <a:ext cx="1985040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bg1"/>
                </a:solidFill>
              </a:rPr>
              <a:t>What’s</a:t>
            </a:r>
            <a:r>
              <a:rPr lang="tr-TR" sz="1400" b="1" dirty="0" smtClean="0">
                <a:solidFill>
                  <a:schemeClr val="bg1"/>
                </a:solidFill>
              </a:rPr>
              <a:t> he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/>
          <p:cNvSpPr/>
          <p:nvPr/>
        </p:nvSpPr>
        <p:spPr>
          <a:xfrm>
            <a:off x="6660232" y="3068960"/>
            <a:ext cx="1414806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football</a:t>
            </a:r>
            <a:r>
              <a:rPr lang="tr-TR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.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tennis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foot-ball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76987" y="3610302"/>
            <a:ext cx="808180" cy="105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67833" y="1797049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871929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4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309631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3686120" y="1703579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2701875" y="1725206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7733121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2701537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9650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3717562" y="1690671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3717562" y="1725206"/>
            <a:ext cx="4846320" cy="336180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3682493" y="1703580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35822 w 4846320"/>
              <a:gd name="connsiteY27" fmla="*/ 2154604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35822" y="2154604"/>
                </a:lnTo>
                <a:lnTo>
                  <a:pt x="1748503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591749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9552" y="160537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592516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50422" y="1592517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/>
          <a:stretch/>
        </p:blipFill>
        <p:spPr>
          <a:xfrm>
            <a:off x="6038962" y="3198742"/>
            <a:ext cx="412110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58558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58558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67157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17" y="4356941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4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3" y="223697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451" y="1700090"/>
            <a:ext cx="1951865" cy="3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093296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98" name="Serbest Form 97"/>
          <p:cNvSpPr/>
          <p:nvPr/>
        </p:nvSpPr>
        <p:spPr>
          <a:xfrm>
            <a:off x="5763881" y="1711052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69" y="3853121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6" y="205287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726838" y="3763740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Dikdörtgen 102"/>
          <p:cNvSpPr/>
          <p:nvPr/>
        </p:nvSpPr>
        <p:spPr>
          <a:xfrm>
            <a:off x="2602142" y="1542343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Aşağı Ok 103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-0.16996 -0.04166 L -0.29635 -0.0849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2.83237E-6 L 0.01164 -0.17781 L -0.01059 -0.31515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15607E-6 L 0.18334 -0.06289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2691 -0.04583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5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7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1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4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2.59259E-6 L -0.09428 -0.2132 L -0.16424 -0.34445 " pathEditMode="relative" rAng="0" ptsTypes="AAA">
                                      <p:cBhvr>
                                        <p:cTn id="4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6" dur="400" fill="hold"/>
                                        <p:tgtEl>
                                          <p:spTgt spid="9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77 0.01643 L -0.32361 -0.35232 " pathEditMode="relative" rAng="0" ptsTypes="AA">
                                      <p:cBhvr>
                                        <p:cTn id="4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1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3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2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97" grpId="0" animBg="1"/>
      <p:bldP spid="97" grpId="1" animBg="1"/>
      <p:bldP spid="98" grpId="0" animBg="1"/>
      <p:bldP spid="103" grpId="0" animBg="1"/>
      <p:bldP spid="104" grpId="0" animBg="1"/>
      <p:bldP spid="10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 smtClean="0">
                <a:solidFill>
                  <a:schemeClr val="bg1"/>
                </a:solidFill>
              </a:rPr>
              <a:t>What</a:t>
            </a:r>
            <a:r>
              <a:rPr lang="tr-TR" sz="1400" b="1" dirty="0" smtClean="0">
                <a:solidFill>
                  <a:schemeClr val="bg1"/>
                </a:solidFill>
              </a:rPr>
              <a:t> is </a:t>
            </a:r>
            <a:r>
              <a:rPr lang="tr-TR" sz="1400" b="1" dirty="0" err="1" smtClean="0">
                <a:solidFill>
                  <a:schemeClr val="bg1"/>
                </a:solidFill>
              </a:rPr>
              <a:t>the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dog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doing</a:t>
            </a:r>
            <a:r>
              <a:rPr lang="tr-TR" sz="1400" b="1" dirty="0" smtClean="0">
                <a:solidFill>
                  <a:schemeClr val="bg1"/>
                </a:solidFill>
              </a:rPr>
              <a:t>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ask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guitar</a:t>
            </a:r>
            <a:endParaRPr lang="tr-TR" sz="16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answer</a:t>
            </a:r>
            <a:endParaRPr lang="tr-TR" sz="15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sleep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stop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 smtClean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7" y="3073564"/>
            <a:ext cx="1841751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swimm</a:t>
            </a:r>
            <a:r>
              <a:rPr lang="tr-TR" dirty="0" smtClean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  <a:endParaRPr lang="tr-TR" dirty="0">
              <a:solidFill>
                <a:schemeClr val="bg1"/>
              </a:solidFill>
              <a:ea typeface="FangSong" pitchFamily="49" charset="-122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686050" y="1670766"/>
            <a:ext cx="5814396" cy="3486426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171575 w 586549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33241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4074795 w 4819105"/>
              <a:gd name="connsiteY13" fmla="*/ 1294312 h 3423830"/>
              <a:gd name="connsiteX14" fmla="*/ 4002405 w 4819105"/>
              <a:gd name="connsiteY14" fmla="*/ 47625 h 3423830"/>
              <a:gd name="connsiteX15" fmla="*/ 4769303 w 4819105"/>
              <a:gd name="connsiteY15" fmla="*/ 38100 h 3423830"/>
              <a:gd name="connsiteX16" fmla="*/ 4740728 w 4819105"/>
              <a:gd name="connsiteY16" fmla="*/ 1307375 h 3423830"/>
              <a:gd name="connsiteX17" fmla="*/ 3787139 w 4819105"/>
              <a:gd name="connsiteY17" fmla="*/ 2168435 h 3423830"/>
              <a:gd name="connsiteX18" fmla="*/ 4753791 w 4819105"/>
              <a:gd name="connsiteY18" fmla="*/ 2103120 h 3423830"/>
              <a:gd name="connsiteX19" fmla="*/ 4819105 w 4819105"/>
              <a:gd name="connsiteY19" fmla="*/ 3357155 h 3423830"/>
              <a:gd name="connsiteX20" fmla="*/ 3996145 w 4819105"/>
              <a:gd name="connsiteY20" fmla="*/ 3357155 h 3423830"/>
              <a:gd name="connsiteX21" fmla="*/ 4022270 w 4819105"/>
              <a:gd name="connsiteY21" fmla="*/ 2155372 h 3423830"/>
              <a:gd name="connsiteX22" fmla="*/ 3800203 w 4819105"/>
              <a:gd name="connsiteY22" fmla="*/ 2103120 h 3423830"/>
              <a:gd name="connsiteX23" fmla="*/ 3839391 w 4819105"/>
              <a:gd name="connsiteY23" fmla="*/ 3357155 h 3423830"/>
              <a:gd name="connsiteX24" fmla="*/ 2990305 w 4819105"/>
              <a:gd name="connsiteY24" fmla="*/ 3370217 h 3423830"/>
              <a:gd name="connsiteX25" fmla="*/ 3016431 w 4819105"/>
              <a:gd name="connsiteY25" fmla="*/ 2116183 h 3423830"/>
              <a:gd name="connsiteX26" fmla="*/ 2781300 w 4819105"/>
              <a:gd name="connsiteY26" fmla="*/ 2155372 h 3423830"/>
              <a:gd name="connsiteX27" fmla="*/ 2794363 w 4819105"/>
              <a:gd name="connsiteY27" fmla="*/ 3344092 h 3423830"/>
              <a:gd name="connsiteX28" fmla="*/ 1971403 w 4819105"/>
              <a:gd name="connsiteY28" fmla="*/ 3357155 h 3423830"/>
              <a:gd name="connsiteX29" fmla="*/ 2010591 w 4819105"/>
              <a:gd name="connsiteY29" fmla="*/ 2155372 h 3423830"/>
              <a:gd name="connsiteX30" fmla="*/ 724171 w 4819105"/>
              <a:gd name="connsiteY30" fmla="*/ 2124348 h 3423830"/>
              <a:gd name="connsiteX31" fmla="*/ 721723 w 4819105"/>
              <a:gd name="connsiteY31" fmla="*/ 3386818 h 3423830"/>
              <a:gd name="connsiteX32" fmla="*/ 0 w 4819105"/>
              <a:gd name="connsiteY32" fmla="*/ 3423830 h 3423830"/>
              <a:gd name="connsiteX33" fmla="*/ 0 w 4819105"/>
              <a:gd name="connsiteY33" fmla="*/ 2119721 h 3423830"/>
              <a:gd name="connsiteX34" fmla="*/ 3800203 w 4819105"/>
              <a:gd name="connsiteY34" fmla="*/ 2116183 h 3423830"/>
              <a:gd name="connsiteX35" fmla="*/ 4744266 w 4819105"/>
              <a:gd name="connsiteY35" fmla="*/ 1281249 h 3423830"/>
              <a:gd name="connsiteX36" fmla="*/ 125185 w 4819105"/>
              <a:gd name="connsiteY36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4074795 w 4819105"/>
              <a:gd name="connsiteY14" fmla="*/ 1294312 h 3423830"/>
              <a:gd name="connsiteX15" fmla="*/ 4002405 w 4819105"/>
              <a:gd name="connsiteY15" fmla="*/ 47625 h 3423830"/>
              <a:gd name="connsiteX16" fmla="*/ 4769303 w 4819105"/>
              <a:gd name="connsiteY16" fmla="*/ 38100 h 3423830"/>
              <a:gd name="connsiteX17" fmla="*/ 4740728 w 4819105"/>
              <a:gd name="connsiteY17" fmla="*/ 1307375 h 3423830"/>
              <a:gd name="connsiteX18" fmla="*/ 3787139 w 4819105"/>
              <a:gd name="connsiteY18" fmla="*/ 2168435 h 3423830"/>
              <a:gd name="connsiteX19" fmla="*/ 4753791 w 4819105"/>
              <a:gd name="connsiteY19" fmla="*/ 2103120 h 3423830"/>
              <a:gd name="connsiteX20" fmla="*/ 4819105 w 4819105"/>
              <a:gd name="connsiteY20" fmla="*/ 3357155 h 3423830"/>
              <a:gd name="connsiteX21" fmla="*/ 3996145 w 4819105"/>
              <a:gd name="connsiteY21" fmla="*/ 3357155 h 3423830"/>
              <a:gd name="connsiteX22" fmla="*/ 4022270 w 4819105"/>
              <a:gd name="connsiteY22" fmla="*/ 2155372 h 3423830"/>
              <a:gd name="connsiteX23" fmla="*/ 3800203 w 4819105"/>
              <a:gd name="connsiteY23" fmla="*/ 2103120 h 3423830"/>
              <a:gd name="connsiteX24" fmla="*/ 3839391 w 4819105"/>
              <a:gd name="connsiteY24" fmla="*/ 3357155 h 3423830"/>
              <a:gd name="connsiteX25" fmla="*/ 2990305 w 4819105"/>
              <a:gd name="connsiteY25" fmla="*/ 3370217 h 3423830"/>
              <a:gd name="connsiteX26" fmla="*/ 3016431 w 4819105"/>
              <a:gd name="connsiteY26" fmla="*/ 2116183 h 3423830"/>
              <a:gd name="connsiteX27" fmla="*/ 2781300 w 4819105"/>
              <a:gd name="connsiteY27" fmla="*/ 2155372 h 3423830"/>
              <a:gd name="connsiteX28" fmla="*/ 2794363 w 4819105"/>
              <a:gd name="connsiteY28" fmla="*/ 3344092 h 3423830"/>
              <a:gd name="connsiteX29" fmla="*/ 1971403 w 4819105"/>
              <a:gd name="connsiteY29" fmla="*/ 3357155 h 3423830"/>
              <a:gd name="connsiteX30" fmla="*/ 2010591 w 4819105"/>
              <a:gd name="connsiteY30" fmla="*/ 2155372 h 3423830"/>
              <a:gd name="connsiteX31" fmla="*/ 724171 w 4819105"/>
              <a:gd name="connsiteY31" fmla="*/ 2124348 h 3423830"/>
              <a:gd name="connsiteX32" fmla="*/ 721723 w 4819105"/>
              <a:gd name="connsiteY32" fmla="*/ 3386818 h 3423830"/>
              <a:gd name="connsiteX33" fmla="*/ 0 w 4819105"/>
              <a:gd name="connsiteY33" fmla="*/ 3423830 h 3423830"/>
              <a:gd name="connsiteX34" fmla="*/ 0 w 4819105"/>
              <a:gd name="connsiteY34" fmla="*/ 2119721 h 3423830"/>
              <a:gd name="connsiteX35" fmla="*/ 3800203 w 4819105"/>
              <a:gd name="connsiteY35" fmla="*/ 2116183 h 3423830"/>
              <a:gd name="connsiteX36" fmla="*/ 4744266 w 4819105"/>
              <a:gd name="connsiteY36" fmla="*/ 1281249 h 3423830"/>
              <a:gd name="connsiteX37" fmla="*/ 125185 w 4819105"/>
              <a:gd name="connsiteY37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3022081 w 4819105"/>
              <a:gd name="connsiteY12" fmla="*/ 12982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155431 w 4819105"/>
              <a:gd name="connsiteY14" fmla="*/ 107632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3841231 w 4819105"/>
              <a:gd name="connsiteY15" fmla="*/ 1285876 h 3440017"/>
              <a:gd name="connsiteX16" fmla="*/ 4074795 w 4819105"/>
              <a:gd name="connsiteY16" fmla="*/ 1310499 h 3440017"/>
              <a:gd name="connsiteX17" fmla="*/ 4002405 w 4819105"/>
              <a:gd name="connsiteY17" fmla="*/ 63812 h 3440017"/>
              <a:gd name="connsiteX18" fmla="*/ 4769303 w 4819105"/>
              <a:gd name="connsiteY18" fmla="*/ 54287 h 3440017"/>
              <a:gd name="connsiteX19" fmla="*/ 4740728 w 4819105"/>
              <a:gd name="connsiteY19" fmla="*/ 1323562 h 3440017"/>
              <a:gd name="connsiteX20" fmla="*/ 3787139 w 4819105"/>
              <a:gd name="connsiteY20" fmla="*/ 2184622 h 3440017"/>
              <a:gd name="connsiteX21" fmla="*/ 4753791 w 4819105"/>
              <a:gd name="connsiteY21" fmla="*/ 2119307 h 3440017"/>
              <a:gd name="connsiteX22" fmla="*/ 4819105 w 4819105"/>
              <a:gd name="connsiteY22" fmla="*/ 3373342 h 3440017"/>
              <a:gd name="connsiteX23" fmla="*/ 3996145 w 4819105"/>
              <a:gd name="connsiteY23" fmla="*/ 3373342 h 3440017"/>
              <a:gd name="connsiteX24" fmla="*/ 4022270 w 4819105"/>
              <a:gd name="connsiteY24" fmla="*/ 2171559 h 3440017"/>
              <a:gd name="connsiteX25" fmla="*/ 3800203 w 4819105"/>
              <a:gd name="connsiteY25" fmla="*/ 2119307 h 3440017"/>
              <a:gd name="connsiteX26" fmla="*/ 3839391 w 4819105"/>
              <a:gd name="connsiteY26" fmla="*/ 3373342 h 3440017"/>
              <a:gd name="connsiteX27" fmla="*/ 2990305 w 4819105"/>
              <a:gd name="connsiteY27" fmla="*/ 3386404 h 3440017"/>
              <a:gd name="connsiteX28" fmla="*/ 3016431 w 4819105"/>
              <a:gd name="connsiteY28" fmla="*/ 2132370 h 3440017"/>
              <a:gd name="connsiteX29" fmla="*/ 2781300 w 4819105"/>
              <a:gd name="connsiteY29" fmla="*/ 2171559 h 3440017"/>
              <a:gd name="connsiteX30" fmla="*/ 2794363 w 4819105"/>
              <a:gd name="connsiteY30" fmla="*/ 3360279 h 3440017"/>
              <a:gd name="connsiteX31" fmla="*/ 1971403 w 4819105"/>
              <a:gd name="connsiteY31" fmla="*/ 3373342 h 3440017"/>
              <a:gd name="connsiteX32" fmla="*/ 2010591 w 4819105"/>
              <a:gd name="connsiteY32" fmla="*/ 2171559 h 3440017"/>
              <a:gd name="connsiteX33" fmla="*/ 724171 w 4819105"/>
              <a:gd name="connsiteY33" fmla="*/ 2140535 h 3440017"/>
              <a:gd name="connsiteX34" fmla="*/ 721723 w 4819105"/>
              <a:gd name="connsiteY34" fmla="*/ 3403005 h 3440017"/>
              <a:gd name="connsiteX35" fmla="*/ 0 w 4819105"/>
              <a:gd name="connsiteY35" fmla="*/ 3440017 h 3440017"/>
              <a:gd name="connsiteX36" fmla="*/ 0 w 4819105"/>
              <a:gd name="connsiteY36" fmla="*/ 2135908 h 3440017"/>
              <a:gd name="connsiteX37" fmla="*/ 3800203 w 4819105"/>
              <a:gd name="connsiteY37" fmla="*/ 2132370 h 3440017"/>
              <a:gd name="connsiteX38" fmla="*/ 4744266 w 4819105"/>
              <a:gd name="connsiteY38" fmla="*/ 1297436 h 3440017"/>
              <a:gd name="connsiteX39" fmla="*/ 125185 w 4819105"/>
              <a:gd name="connsiteY39" fmla="*/ 1296347 h 3440017"/>
              <a:gd name="connsiteX0" fmla="*/ 17754 w 4825974"/>
              <a:gd name="connsiteY0" fmla="*/ 1313492 h 3440017"/>
              <a:gd name="connsiteX1" fmla="*/ 40342 w 4825974"/>
              <a:gd name="connsiteY1" fmla="*/ 86400 h 3440017"/>
              <a:gd name="connsiteX2" fmla="*/ 834727 w 4825974"/>
              <a:gd name="connsiteY2" fmla="*/ 76875 h 3440017"/>
              <a:gd name="connsiteX3" fmla="*/ 815677 w 4825974"/>
              <a:gd name="connsiteY3" fmla="*/ 1322473 h 3440017"/>
              <a:gd name="connsiteX4" fmla="*/ 972432 w 4825974"/>
              <a:gd name="connsiteY4" fmla="*/ 1322473 h 3440017"/>
              <a:gd name="connsiteX5" fmla="*/ 959369 w 4825974"/>
              <a:gd name="connsiteY5" fmla="*/ 81502 h 3440017"/>
              <a:gd name="connsiteX6" fmla="*/ 1808454 w 4825974"/>
              <a:gd name="connsiteY6" fmla="*/ 42313 h 3440017"/>
              <a:gd name="connsiteX7" fmla="*/ 1821517 w 4825974"/>
              <a:gd name="connsiteY7" fmla="*/ 1361662 h 3440017"/>
              <a:gd name="connsiteX8" fmla="*/ 2030523 w 4825974"/>
              <a:gd name="connsiteY8" fmla="*/ 1296347 h 3440017"/>
              <a:gd name="connsiteX9" fmla="*/ 1991334 w 4825974"/>
              <a:gd name="connsiteY9" fmla="*/ 42313 h 3440017"/>
              <a:gd name="connsiteX10" fmla="*/ 2827357 w 4825974"/>
              <a:gd name="connsiteY10" fmla="*/ 16187 h 3440017"/>
              <a:gd name="connsiteX11" fmla="*/ 2814294 w 4825974"/>
              <a:gd name="connsiteY11" fmla="*/ 1310499 h 3440017"/>
              <a:gd name="connsiteX12" fmla="*/ 3028950 w 4825974"/>
              <a:gd name="connsiteY12" fmla="*/ 1314450 h 3440017"/>
              <a:gd name="connsiteX13" fmla="*/ 3000375 w 4825974"/>
              <a:gd name="connsiteY13" fmla="*/ 0 h 3440017"/>
              <a:gd name="connsiteX14" fmla="*/ 3800475 w 4825974"/>
              <a:gd name="connsiteY14" fmla="*/ 66675 h 3440017"/>
              <a:gd name="connsiteX15" fmla="*/ 3848100 w 4825974"/>
              <a:gd name="connsiteY15" fmla="*/ 1285876 h 3440017"/>
              <a:gd name="connsiteX16" fmla="*/ 4081664 w 4825974"/>
              <a:gd name="connsiteY16" fmla="*/ 1310499 h 3440017"/>
              <a:gd name="connsiteX17" fmla="*/ 4009274 w 4825974"/>
              <a:gd name="connsiteY17" fmla="*/ 63812 h 3440017"/>
              <a:gd name="connsiteX18" fmla="*/ 4776172 w 4825974"/>
              <a:gd name="connsiteY18" fmla="*/ 54287 h 3440017"/>
              <a:gd name="connsiteX19" fmla="*/ 4747597 w 4825974"/>
              <a:gd name="connsiteY19" fmla="*/ 1323562 h 3440017"/>
              <a:gd name="connsiteX20" fmla="*/ 3794008 w 4825974"/>
              <a:gd name="connsiteY20" fmla="*/ 2184622 h 3440017"/>
              <a:gd name="connsiteX21" fmla="*/ 4760660 w 4825974"/>
              <a:gd name="connsiteY21" fmla="*/ 2119307 h 3440017"/>
              <a:gd name="connsiteX22" fmla="*/ 4825974 w 4825974"/>
              <a:gd name="connsiteY22" fmla="*/ 3373342 h 3440017"/>
              <a:gd name="connsiteX23" fmla="*/ 4003014 w 4825974"/>
              <a:gd name="connsiteY23" fmla="*/ 3373342 h 3440017"/>
              <a:gd name="connsiteX24" fmla="*/ 4029139 w 4825974"/>
              <a:gd name="connsiteY24" fmla="*/ 2171559 h 3440017"/>
              <a:gd name="connsiteX25" fmla="*/ 3807072 w 4825974"/>
              <a:gd name="connsiteY25" fmla="*/ 2119307 h 3440017"/>
              <a:gd name="connsiteX26" fmla="*/ 3846260 w 4825974"/>
              <a:gd name="connsiteY26" fmla="*/ 3373342 h 3440017"/>
              <a:gd name="connsiteX27" fmla="*/ 2997174 w 4825974"/>
              <a:gd name="connsiteY27" fmla="*/ 3386404 h 3440017"/>
              <a:gd name="connsiteX28" fmla="*/ 3023300 w 4825974"/>
              <a:gd name="connsiteY28" fmla="*/ 2132370 h 3440017"/>
              <a:gd name="connsiteX29" fmla="*/ 2788169 w 4825974"/>
              <a:gd name="connsiteY29" fmla="*/ 2171559 h 3440017"/>
              <a:gd name="connsiteX30" fmla="*/ 2801232 w 4825974"/>
              <a:gd name="connsiteY30" fmla="*/ 3360279 h 3440017"/>
              <a:gd name="connsiteX31" fmla="*/ 1978272 w 4825974"/>
              <a:gd name="connsiteY31" fmla="*/ 3373342 h 3440017"/>
              <a:gd name="connsiteX32" fmla="*/ 2017460 w 4825974"/>
              <a:gd name="connsiteY32" fmla="*/ 2171559 h 3440017"/>
              <a:gd name="connsiteX33" fmla="*/ 731040 w 4825974"/>
              <a:gd name="connsiteY33" fmla="*/ 2140535 h 3440017"/>
              <a:gd name="connsiteX34" fmla="*/ 728592 w 4825974"/>
              <a:gd name="connsiteY34" fmla="*/ 3403005 h 3440017"/>
              <a:gd name="connsiteX35" fmla="*/ 6869 w 4825974"/>
              <a:gd name="connsiteY35" fmla="*/ 3440017 h 3440017"/>
              <a:gd name="connsiteX36" fmla="*/ 0 w 4825974"/>
              <a:gd name="connsiteY36" fmla="*/ 2371726 h 3440017"/>
              <a:gd name="connsiteX37" fmla="*/ 6869 w 4825974"/>
              <a:gd name="connsiteY37" fmla="*/ 2135908 h 3440017"/>
              <a:gd name="connsiteX38" fmla="*/ 3807072 w 4825974"/>
              <a:gd name="connsiteY38" fmla="*/ 2132370 h 3440017"/>
              <a:gd name="connsiteX39" fmla="*/ 4751135 w 4825974"/>
              <a:gd name="connsiteY39" fmla="*/ 1297436 h 3440017"/>
              <a:gd name="connsiteX40" fmla="*/ 132054 w 4825974"/>
              <a:gd name="connsiteY40" fmla="*/ 1296347 h 3440017"/>
              <a:gd name="connsiteX0" fmla="*/ 66426 w 4874646"/>
              <a:gd name="connsiteY0" fmla="*/ 1313492 h 3440017"/>
              <a:gd name="connsiteX1" fmla="*/ 89014 w 4874646"/>
              <a:gd name="connsiteY1" fmla="*/ 86400 h 3440017"/>
              <a:gd name="connsiteX2" fmla="*/ 883399 w 4874646"/>
              <a:gd name="connsiteY2" fmla="*/ 76875 h 3440017"/>
              <a:gd name="connsiteX3" fmla="*/ 864349 w 4874646"/>
              <a:gd name="connsiteY3" fmla="*/ 1322473 h 3440017"/>
              <a:gd name="connsiteX4" fmla="*/ 1021104 w 4874646"/>
              <a:gd name="connsiteY4" fmla="*/ 1322473 h 3440017"/>
              <a:gd name="connsiteX5" fmla="*/ 1008041 w 4874646"/>
              <a:gd name="connsiteY5" fmla="*/ 81502 h 3440017"/>
              <a:gd name="connsiteX6" fmla="*/ 1857126 w 4874646"/>
              <a:gd name="connsiteY6" fmla="*/ 42313 h 3440017"/>
              <a:gd name="connsiteX7" fmla="*/ 1870189 w 4874646"/>
              <a:gd name="connsiteY7" fmla="*/ 1361662 h 3440017"/>
              <a:gd name="connsiteX8" fmla="*/ 2079195 w 4874646"/>
              <a:gd name="connsiteY8" fmla="*/ 1296347 h 3440017"/>
              <a:gd name="connsiteX9" fmla="*/ 2040006 w 4874646"/>
              <a:gd name="connsiteY9" fmla="*/ 42313 h 3440017"/>
              <a:gd name="connsiteX10" fmla="*/ 2876029 w 4874646"/>
              <a:gd name="connsiteY10" fmla="*/ 16187 h 3440017"/>
              <a:gd name="connsiteX11" fmla="*/ 2862966 w 4874646"/>
              <a:gd name="connsiteY11" fmla="*/ 1310499 h 3440017"/>
              <a:gd name="connsiteX12" fmla="*/ 3077622 w 4874646"/>
              <a:gd name="connsiteY12" fmla="*/ 1314450 h 3440017"/>
              <a:gd name="connsiteX13" fmla="*/ 3049047 w 4874646"/>
              <a:gd name="connsiteY13" fmla="*/ 0 h 3440017"/>
              <a:gd name="connsiteX14" fmla="*/ 3849147 w 4874646"/>
              <a:gd name="connsiteY14" fmla="*/ 66675 h 3440017"/>
              <a:gd name="connsiteX15" fmla="*/ 3896772 w 4874646"/>
              <a:gd name="connsiteY15" fmla="*/ 1285876 h 3440017"/>
              <a:gd name="connsiteX16" fmla="*/ 4130336 w 4874646"/>
              <a:gd name="connsiteY16" fmla="*/ 1310499 h 3440017"/>
              <a:gd name="connsiteX17" fmla="*/ 4057946 w 4874646"/>
              <a:gd name="connsiteY17" fmla="*/ 63812 h 3440017"/>
              <a:gd name="connsiteX18" fmla="*/ 4824844 w 4874646"/>
              <a:gd name="connsiteY18" fmla="*/ 54287 h 3440017"/>
              <a:gd name="connsiteX19" fmla="*/ 4796269 w 4874646"/>
              <a:gd name="connsiteY19" fmla="*/ 1323562 h 3440017"/>
              <a:gd name="connsiteX20" fmla="*/ 3842680 w 4874646"/>
              <a:gd name="connsiteY20" fmla="*/ 2184622 h 3440017"/>
              <a:gd name="connsiteX21" fmla="*/ 4809332 w 4874646"/>
              <a:gd name="connsiteY21" fmla="*/ 2119307 h 3440017"/>
              <a:gd name="connsiteX22" fmla="*/ 4874646 w 4874646"/>
              <a:gd name="connsiteY22" fmla="*/ 3373342 h 3440017"/>
              <a:gd name="connsiteX23" fmla="*/ 4051686 w 4874646"/>
              <a:gd name="connsiteY23" fmla="*/ 3373342 h 3440017"/>
              <a:gd name="connsiteX24" fmla="*/ 4077811 w 4874646"/>
              <a:gd name="connsiteY24" fmla="*/ 2171559 h 3440017"/>
              <a:gd name="connsiteX25" fmla="*/ 3855744 w 4874646"/>
              <a:gd name="connsiteY25" fmla="*/ 2119307 h 3440017"/>
              <a:gd name="connsiteX26" fmla="*/ 3894932 w 4874646"/>
              <a:gd name="connsiteY26" fmla="*/ 3373342 h 3440017"/>
              <a:gd name="connsiteX27" fmla="*/ 3045846 w 4874646"/>
              <a:gd name="connsiteY27" fmla="*/ 3386404 h 3440017"/>
              <a:gd name="connsiteX28" fmla="*/ 3071972 w 4874646"/>
              <a:gd name="connsiteY28" fmla="*/ 2132370 h 3440017"/>
              <a:gd name="connsiteX29" fmla="*/ 2836841 w 4874646"/>
              <a:gd name="connsiteY29" fmla="*/ 2171559 h 3440017"/>
              <a:gd name="connsiteX30" fmla="*/ 2849904 w 4874646"/>
              <a:gd name="connsiteY30" fmla="*/ 3360279 h 3440017"/>
              <a:gd name="connsiteX31" fmla="*/ 2026944 w 4874646"/>
              <a:gd name="connsiteY31" fmla="*/ 3373342 h 3440017"/>
              <a:gd name="connsiteX32" fmla="*/ 2066132 w 4874646"/>
              <a:gd name="connsiteY32" fmla="*/ 2171559 h 3440017"/>
              <a:gd name="connsiteX33" fmla="*/ 779712 w 4874646"/>
              <a:gd name="connsiteY33" fmla="*/ 2140535 h 3440017"/>
              <a:gd name="connsiteX34" fmla="*/ 777264 w 4874646"/>
              <a:gd name="connsiteY34" fmla="*/ 3403005 h 3440017"/>
              <a:gd name="connsiteX35" fmla="*/ 55541 w 4874646"/>
              <a:gd name="connsiteY35" fmla="*/ 3440017 h 3440017"/>
              <a:gd name="connsiteX36" fmla="*/ 48672 w 4874646"/>
              <a:gd name="connsiteY36" fmla="*/ 2552701 h 3440017"/>
              <a:gd name="connsiteX37" fmla="*/ 48672 w 4874646"/>
              <a:gd name="connsiteY37" fmla="*/ 2371726 h 3440017"/>
              <a:gd name="connsiteX38" fmla="*/ 55541 w 4874646"/>
              <a:gd name="connsiteY38" fmla="*/ 2135908 h 3440017"/>
              <a:gd name="connsiteX39" fmla="*/ 3855744 w 4874646"/>
              <a:gd name="connsiteY39" fmla="*/ 2132370 h 3440017"/>
              <a:gd name="connsiteX40" fmla="*/ 4799807 w 4874646"/>
              <a:gd name="connsiteY40" fmla="*/ 1297436 h 3440017"/>
              <a:gd name="connsiteX41" fmla="*/ 180726 w 4874646"/>
              <a:gd name="connsiteY41" fmla="*/ 1296347 h 3440017"/>
              <a:gd name="connsiteX0" fmla="*/ 208259 w 5016479"/>
              <a:gd name="connsiteY0" fmla="*/ 1313492 h 3440017"/>
              <a:gd name="connsiteX1" fmla="*/ 230847 w 5016479"/>
              <a:gd name="connsiteY1" fmla="*/ 86400 h 3440017"/>
              <a:gd name="connsiteX2" fmla="*/ 1025232 w 5016479"/>
              <a:gd name="connsiteY2" fmla="*/ 76875 h 3440017"/>
              <a:gd name="connsiteX3" fmla="*/ 1006182 w 5016479"/>
              <a:gd name="connsiteY3" fmla="*/ 1322473 h 3440017"/>
              <a:gd name="connsiteX4" fmla="*/ 1162937 w 5016479"/>
              <a:gd name="connsiteY4" fmla="*/ 1322473 h 3440017"/>
              <a:gd name="connsiteX5" fmla="*/ 1149874 w 5016479"/>
              <a:gd name="connsiteY5" fmla="*/ 81502 h 3440017"/>
              <a:gd name="connsiteX6" fmla="*/ 1998959 w 5016479"/>
              <a:gd name="connsiteY6" fmla="*/ 42313 h 3440017"/>
              <a:gd name="connsiteX7" fmla="*/ 2012022 w 5016479"/>
              <a:gd name="connsiteY7" fmla="*/ 1361662 h 3440017"/>
              <a:gd name="connsiteX8" fmla="*/ 2221028 w 5016479"/>
              <a:gd name="connsiteY8" fmla="*/ 1296347 h 3440017"/>
              <a:gd name="connsiteX9" fmla="*/ 2181839 w 5016479"/>
              <a:gd name="connsiteY9" fmla="*/ 42313 h 3440017"/>
              <a:gd name="connsiteX10" fmla="*/ 3017862 w 5016479"/>
              <a:gd name="connsiteY10" fmla="*/ 16187 h 3440017"/>
              <a:gd name="connsiteX11" fmla="*/ 3004799 w 5016479"/>
              <a:gd name="connsiteY11" fmla="*/ 1310499 h 3440017"/>
              <a:gd name="connsiteX12" fmla="*/ 3219455 w 5016479"/>
              <a:gd name="connsiteY12" fmla="*/ 1314450 h 3440017"/>
              <a:gd name="connsiteX13" fmla="*/ 3190880 w 5016479"/>
              <a:gd name="connsiteY13" fmla="*/ 0 h 3440017"/>
              <a:gd name="connsiteX14" fmla="*/ 3990980 w 5016479"/>
              <a:gd name="connsiteY14" fmla="*/ 66675 h 3440017"/>
              <a:gd name="connsiteX15" fmla="*/ 4038605 w 5016479"/>
              <a:gd name="connsiteY15" fmla="*/ 1285876 h 3440017"/>
              <a:gd name="connsiteX16" fmla="*/ 4272169 w 5016479"/>
              <a:gd name="connsiteY16" fmla="*/ 1310499 h 3440017"/>
              <a:gd name="connsiteX17" fmla="*/ 4199779 w 5016479"/>
              <a:gd name="connsiteY17" fmla="*/ 63812 h 3440017"/>
              <a:gd name="connsiteX18" fmla="*/ 4966677 w 5016479"/>
              <a:gd name="connsiteY18" fmla="*/ 54287 h 3440017"/>
              <a:gd name="connsiteX19" fmla="*/ 4938102 w 5016479"/>
              <a:gd name="connsiteY19" fmla="*/ 1323562 h 3440017"/>
              <a:gd name="connsiteX20" fmla="*/ 3984513 w 5016479"/>
              <a:gd name="connsiteY20" fmla="*/ 2184622 h 3440017"/>
              <a:gd name="connsiteX21" fmla="*/ 4951165 w 5016479"/>
              <a:gd name="connsiteY21" fmla="*/ 2119307 h 3440017"/>
              <a:gd name="connsiteX22" fmla="*/ 5016479 w 5016479"/>
              <a:gd name="connsiteY22" fmla="*/ 3373342 h 3440017"/>
              <a:gd name="connsiteX23" fmla="*/ 4193519 w 5016479"/>
              <a:gd name="connsiteY23" fmla="*/ 3373342 h 3440017"/>
              <a:gd name="connsiteX24" fmla="*/ 4219644 w 5016479"/>
              <a:gd name="connsiteY24" fmla="*/ 2171559 h 3440017"/>
              <a:gd name="connsiteX25" fmla="*/ 3997577 w 5016479"/>
              <a:gd name="connsiteY25" fmla="*/ 2119307 h 3440017"/>
              <a:gd name="connsiteX26" fmla="*/ 4036765 w 5016479"/>
              <a:gd name="connsiteY26" fmla="*/ 3373342 h 3440017"/>
              <a:gd name="connsiteX27" fmla="*/ 3187679 w 5016479"/>
              <a:gd name="connsiteY27" fmla="*/ 3386404 h 3440017"/>
              <a:gd name="connsiteX28" fmla="*/ 3213805 w 5016479"/>
              <a:gd name="connsiteY28" fmla="*/ 2132370 h 3440017"/>
              <a:gd name="connsiteX29" fmla="*/ 2978674 w 5016479"/>
              <a:gd name="connsiteY29" fmla="*/ 2171559 h 3440017"/>
              <a:gd name="connsiteX30" fmla="*/ 2991737 w 5016479"/>
              <a:gd name="connsiteY30" fmla="*/ 3360279 h 3440017"/>
              <a:gd name="connsiteX31" fmla="*/ 2168777 w 5016479"/>
              <a:gd name="connsiteY31" fmla="*/ 3373342 h 3440017"/>
              <a:gd name="connsiteX32" fmla="*/ 2207965 w 5016479"/>
              <a:gd name="connsiteY32" fmla="*/ 2171559 h 3440017"/>
              <a:gd name="connsiteX33" fmla="*/ 921545 w 5016479"/>
              <a:gd name="connsiteY33" fmla="*/ 2140535 h 3440017"/>
              <a:gd name="connsiteX34" fmla="*/ 919097 w 5016479"/>
              <a:gd name="connsiteY34" fmla="*/ 3403005 h 3440017"/>
              <a:gd name="connsiteX35" fmla="*/ 197374 w 5016479"/>
              <a:gd name="connsiteY35" fmla="*/ 3440017 h 3440017"/>
              <a:gd name="connsiteX36" fmla="*/ 5 w 5016479"/>
              <a:gd name="connsiteY36" fmla="*/ 2895601 h 3440017"/>
              <a:gd name="connsiteX37" fmla="*/ 190505 w 5016479"/>
              <a:gd name="connsiteY37" fmla="*/ 2371726 h 3440017"/>
              <a:gd name="connsiteX38" fmla="*/ 197374 w 5016479"/>
              <a:gd name="connsiteY38" fmla="*/ 2135908 h 3440017"/>
              <a:gd name="connsiteX39" fmla="*/ 3997577 w 5016479"/>
              <a:gd name="connsiteY39" fmla="*/ 2132370 h 3440017"/>
              <a:gd name="connsiteX40" fmla="*/ 4941640 w 5016479"/>
              <a:gd name="connsiteY40" fmla="*/ 1297436 h 3440017"/>
              <a:gd name="connsiteX41" fmla="*/ 322559 w 5016479"/>
              <a:gd name="connsiteY41" fmla="*/ 1296347 h 3440017"/>
              <a:gd name="connsiteX0" fmla="*/ 274943 w 5083163"/>
              <a:gd name="connsiteY0" fmla="*/ 1313492 h 3440017"/>
              <a:gd name="connsiteX1" fmla="*/ 297531 w 5083163"/>
              <a:gd name="connsiteY1" fmla="*/ 86400 h 3440017"/>
              <a:gd name="connsiteX2" fmla="*/ 1091916 w 5083163"/>
              <a:gd name="connsiteY2" fmla="*/ 76875 h 3440017"/>
              <a:gd name="connsiteX3" fmla="*/ 1072866 w 5083163"/>
              <a:gd name="connsiteY3" fmla="*/ 1322473 h 3440017"/>
              <a:gd name="connsiteX4" fmla="*/ 1229621 w 5083163"/>
              <a:gd name="connsiteY4" fmla="*/ 1322473 h 3440017"/>
              <a:gd name="connsiteX5" fmla="*/ 1216558 w 5083163"/>
              <a:gd name="connsiteY5" fmla="*/ 81502 h 3440017"/>
              <a:gd name="connsiteX6" fmla="*/ 2065643 w 5083163"/>
              <a:gd name="connsiteY6" fmla="*/ 42313 h 3440017"/>
              <a:gd name="connsiteX7" fmla="*/ 2078706 w 5083163"/>
              <a:gd name="connsiteY7" fmla="*/ 1361662 h 3440017"/>
              <a:gd name="connsiteX8" fmla="*/ 2287712 w 5083163"/>
              <a:gd name="connsiteY8" fmla="*/ 1296347 h 3440017"/>
              <a:gd name="connsiteX9" fmla="*/ 2248523 w 5083163"/>
              <a:gd name="connsiteY9" fmla="*/ 42313 h 3440017"/>
              <a:gd name="connsiteX10" fmla="*/ 3084546 w 5083163"/>
              <a:gd name="connsiteY10" fmla="*/ 16187 h 3440017"/>
              <a:gd name="connsiteX11" fmla="*/ 3071483 w 5083163"/>
              <a:gd name="connsiteY11" fmla="*/ 1310499 h 3440017"/>
              <a:gd name="connsiteX12" fmla="*/ 3286139 w 5083163"/>
              <a:gd name="connsiteY12" fmla="*/ 1314450 h 3440017"/>
              <a:gd name="connsiteX13" fmla="*/ 3257564 w 5083163"/>
              <a:gd name="connsiteY13" fmla="*/ 0 h 3440017"/>
              <a:gd name="connsiteX14" fmla="*/ 4057664 w 5083163"/>
              <a:gd name="connsiteY14" fmla="*/ 66675 h 3440017"/>
              <a:gd name="connsiteX15" fmla="*/ 4105289 w 5083163"/>
              <a:gd name="connsiteY15" fmla="*/ 1285876 h 3440017"/>
              <a:gd name="connsiteX16" fmla="*/ 4338853 w 5083163"/>
              <a:gd name="connsiteY16" fmla="*/ 1310499 h 3440017"/>
              <a:gd name="connsiteX17" fmla="*/ 4266463 w 5083163"/>
              <a:gd name="connsiteY17" fmla="*/ 63812 h 3440017"/>
              <a:gd name="connsiteX18" fmla="*/ 5033361 w 5083163"/>
              <a:gd name="connsiteY18" fmla="*/ 54287 h 3440017"/>
              <a:gd name="connsiteX19" fmla="*/ 5004786 w 5083163"/>
              <a:gd name="connsiteY19" fmla="*/ 1323562 h 3440017"/>
              <a:gd name="connsiteX20" fmla="*/ 4051197 w 5083163"/>
              <a:gd name="connsiteY20" fmla="*/ 2184622 h 3440017"/>
              <a:gd name="connsiteX21" fmla="*/ 5017849 w 5083163"/>
              <a:gd name="connsiteY21" fmla="*/ 2119307 h 3440017"/>
              <a:gd name="connsiteX22" fmla="*/ 5083163 w 5083163"/>
              <a:gd name="connsiteY22" fmla="*/ 3373342 h 3440017"/>
              <a:gd name="connsiteX23" fmla="*/ 4260203 w 5083163"/>
              <a:gd name="connsiteY23" fmla="*/ 3373342 h 3440017"/>
              <a:gd name="connsiteX24" fmla="*/ 4286328 w 5083163"/>
              <a:gd name="connsiteY24" fmla="*/ 2171559 h 3440017"/>
              <a:gd name="connsiteX25" fmla="*/ 4064261 w 5083163"/>
              <a:gd name="connsiteY25" fmla="*/ 2119307 h 3440017"/>
              <a:gd name="connsiteX26" fmla="*/ 4103449 w 5083163"/>
              <a:gd name="connsiteY26" fmla="*/ 3373342 h 3440017"/>
              <a:gd name="connsiteX27" fmla="*/ 3254363 w 5083163"/>
              <a:gd name="connsiteY27" fmla="*/ 3386404 h 3440017"/>
              <a:gd name="connsiteX28" fmla="*/ 3280489 w 5083163"/>
              <a:gd name="connsiteY28" fmla="*/ 2132370 h 3440017"/>
              <a:gd name="connsiteX29" fmla="*/ 3045358 w 5083163"/>
              <a:gd name="connsiteY29" fmla="*/ 2171559 h 3440017"/>
              <a:gd name="connsiteX30" fmla="*/ 3058421 w 5083163"/>
              <a:gd name="connsiteY30" fmla="*/ 3360279 h 3440017"/>
              <a:gd name="connsiteX31" fmla="*/ 2235461 w 5083163"/>
              <a:gd name="connsiteY31" fmla="*/ 3373342 h 3440017"/>
              <a:gd name="connsiteX32" fmla="*/ 2274649 w 5083163"/>
              <a:gd name="connsiteY32" fmla="*/ 2171559 h 3440017"/>
              <a:gd name="connsiteX33" fmla="*/ 988229 w 5083163"/>
              <a:gd name="connsiteY33" fmla="*/ 2140535 h 3440017"/>
              <a:gd name="connsiteX34" fmla="*/ 985781 w 5083163"/>
              <a:gd name="connsiteY34" fmla="*/ 3403005 h 3440017"/>
              <a:gd name="connsiteX35" fmla="*/ 264058 w 5083163"/>
              <a:gd name="connsiteY35" fmla="*/ 3440017 h 3440017"/>
              <a:gd name="connsiteX36" fmla="*/ 66689 w 5083163"/>
              <a:gd name="connsiteY36" fmla="*/ 2895601 h 3440017"/>
              <a:gd name="connsiteX37" fmla="*/ 14 w 5083163"/>
              <a:gd name="connsiteY37" fmla="*/ 2486026 h 3440017"/>
              <a:gd name="connsiteX38" fmla="*/ 264058 w 5083163"/>
              <a:gd name="connsiteY38" fmla="*/ 2135908 h 3440017"/>
              <a:gd name="connsiteX39" fmla="*/ 4064261 w 5083163"/>
              <a:gd name="connsiteY39" fmla="*/ 2132370 h 3440017"/>
              <a:gd name="connsiteX40" fmla="*/ 5008324 w 5083163"/>
              <a:gd name="connsiteY40" fmla="*/ 1297436 h 3440017"/>
              <a:gd name="connsiteX41" fmla="*/ 389243 w 5083163"/>
              <a:gd name="connsiteY41" fmla="*/ 1296347 h 3440017"/>
              <a:gd name="connsiteX0" fmla="*/ 1039585 w 5847805"/>
              <a:gd name="connsiteY0" fmla="*/ 1313492 h 3440017"/>
              <a:gd name="connsiteX1" fmla="*/ 1062173 w 5847805"/>
              <a:gd name="connsiteY1" fmla="*/ 86400 h 3440017"/>
              <a:gd name="connsiteX2" fmla="*/ 1856558 w 5847805"/>
              <a:gd name="connsiteY2" fmla="*/ 76875 h 3440017"/>
              <a:gd name="connsiteX3" fmla="*/ 1837508 w 5847805"/>
              <a:gd name="connsiteY3" fmla="*/ 1322473 h 3440017"/>
              <a:gd name="connsiteX4" fmla="*/ 1994263 w 5847805"/>
              <a:gd name="connsiteY4" fmla="*/ 1322473 h 3440017"/>
              <a:gd name="connsiteX5" fmla="*/ 1981200 w 5847805"/>
              <a:gd name="connsiteY5" fmla="*/ 81502 h 3440017"/>
              <a:gd name="connsiteX6" fmla="*/ 2830285 w 5847805"/>
              <a:gd name="connsiteY6" fmla="*/ 42313 h 3440017"/>
              <a:gd name="connsiteX7" fmla="*/ 2843348 w 5847805"/>
              <a:gd name="connsiteY7" fmla="*/ 1361662 h 3440017"/>
              <a:gd name="connsiteX8" fmla="*/ 3052354 w 5847805"/>
              <a:gd name="connsiteY8" fmla="*/ 1296347 h 3440017"/>
              <a:gd name="connsiteX9" fmla="*/ 3013165 w 5847805"/>
              <a:gd name="connsiteY9" fmla="*/ 42313 h 3440017"/>
              <a:gd name="connsiteX10" fmla="*/ 3849188 w 5847805"/>
              <a:gd name="connsiteY10" fmla="*/ 16187 h 3440017"/>
              <a:gd name="connsiteX11" fmla="*/ 3836125 w 5847805"/>
              <a:gd name="connsiteY11" fmla="*/ 1310499 h 3440017"/>
              <a:gd name="connsiteX12" fmla="*/ 4050781 w 5847805"/>
              <a:gd name="connsiteY12" fmla="*/ 1314450 h 3440017"/>
              <a:gd name="connsiteX13" fmla="*/ 4022206 w 5847805"/>
              <a:gd name="connsiteY13" fmla="*/ 0 h 3440017"/>
              <a:gd name="connsiteX14" fmla="*/ 4822306 w 5847805"/>
              <a:gd name="connsiteY14" fmla="*/ 66675 h 3440017"/>
              <a:gd name="connsiteX15" fmla="*/ 4869931 w 5847805"/>
              <a:gd name="connsiteY15" fmla="*/ 1285876 h 3440017"/>
              <a:gd name="connsiteX16" fmla="*/ 5103495 w 5847805"/>
              <a:gd name="connsiteY16" fmla="*/ 1310499 h 3440017"/>
              <a:gd name="connsiteX17" fmla="*/ 5031105 w 5847805"/>
              <a:gd name="connsiteY17" fmla="*/ 63812 h 3440017"/>
              <a:gd name="connsiteX18" fmla="*/ 5798003 w 5847805"/>
              <a:gd name="connsiteY18" fmla="*/ 54287 h 3440017"/>
              <a:gd name="connsiteX19" fmla="*/ 5769428 w 5847805"/>
              <a:gd name="connsiteY19" fmla="*/ 1323562 h 3440017"/>
              <a:gd name="connsiteX20" fmla="*/ 4815839 w 5847805"/>
              <a:gd name="connsiteY20" fmla="*/ 2184622 h 3440017"/>
              <a:gd name="connsiteX21" fmla="*/ 5782491 w 5847805"/>
              <a:gd name="connsiteY21" fmla="*/ 2119307 h 3440017"/>
              <a:gd name="connsiteX22" fmla="*/ 5847805 w 5847805"/>
              <a:gd name="connsiteY22" fmla="*/ 3373342 h 3440017"/>
              <a:gd name="connsiteX23" fmla="*/ 5024845 w 5847805"/>
              <a:gd name="connsiteY23" fmla="*/ 3373342 h 3440017"/>
              <a:gd name="connsiteX24" fmla="*/ 5050970 w 5847805"/>
              <a:gd name="connsiteY24" fmla="*/ 2171559 h 3440017"/>
              <a:gd name="connsiteX25" fmla="*/ 4828903 w 5847805"/>
              <a:gd name="connsiteY25" fmla="*/ 2119307 h 3440017"/>
              <a:gd name="connsiteX26" fmla="*/ 4868091 w 5847805"/>
              <a:gd name="connsiteY26" fmla="*/ 3373342 h 3440017"/>
              <a:gd name="connsiteX27" fmla="*/ 4019005 w 5847805"/>
              <a:gd name="connsiteY27" fmla="*/ 3386404 h 3440017"/>
              <a:gd name="connsiteX28" fmla="*/ 4045131 w 5847805"/>
              <a:gd name="connsiteY28" fmla="*/ 2132370 h 3440017"/>
              <a:gd name="connsiteX29" fmla="*/ 3810000 w 5847805"/>
              <a:gd name="connsiteY29" fmla="*/ 2171559 h 3440017"/>
              <a:gd name="connsiteX30" fmla="*/ 3823063 w 5847805"/>
              <a:gd name="connsiteY30" fmla="*/ 3360279 h 3440017"/>
              <a:gd name="connsiteX31" fmla="*/ 3000103 w 5847805"/>
              <a:gd name="connsiteY31" fmla="*/ 3373342 h 3440017"/>
              <a:gd name="connsiteX32" fmla="*/ 3039291 w 5847805"/>
              <a:gd name="connsiteY32" fmla="*/ 2171559 h 3440017"/>
              <a:gd name="connsiteX33" fmla="*/ 1752871 w 5847805"/>
              <a:gd name="connsiteY33" fmla="*/ 2140535 h 3440017"/>
              <a:gd name="connsiteX34" fmla="*/ 1750423 w 5847805"/>
              <a:gd name="connsiteY34" fmla="*/ 3403005 h 3440017"/>
              <a:gd name="connsiteX35" fmla="*/ 1028700 w 5847805"/>
              <a:gd name="connsiteY35" fmla="*/ 3440017 h 3440017"/>
              <a:gd name="connsiteX36" fmla="*/ 831331 w 5847805"/>
              <a:gd name="connsiteY36" fmla="*/ 2895601 h 3440017"/>
              <a:gd name="connsiteX37" fmla="*/ 764656 w 5847805"/>
              <a:gd name="connsiteY37" fmla="*/ 2486026 h 3440017"/>
              <a:gd name="connsiteX38" fmla="*/ 0 w 5847805"/>
              <a:gd name="connsiteY38" fmla="*/ 2135908 h 3440017"/>
              <a:gd name="connsiteX39" fmla="*/ 4828903 w 5847805"/>
              <a:gd name="connsiteY39" fmla="*/ 2132370 h 3440017"/>
              <a:gd name="connsiteX40" fmla="*/ 5772966 w 5847805"/>
              <a:gd name="connsiteY40" fmla="*/ 1297436 h 3440017"/>
              <a:gd name="connsiteX41" fmla="*/ 1153885 w 5847805"/>
              <a:gd name="connsiteY41" fmla="*/ 1296347 h 3440017"/>
              <a:gd name="connsiteX0" fmla="*/ 1055978 w 5864198"/>
              <a:gd name="connsiteY0" fmla="*/ 1313492 h 3486158"/>
              <a:gd name="connsiteX1" fmla="*/ 1078566 w 5864198"/>
              <a:gd name="connsiteY1" fmla="*/ 86400 h 3486158"/>
              <a:gd name="connsiteX2" fmla="*/ 1872951 w 5864198"/>
              <a:gd name="connsiteY2" fmla="*/ 76875 h 3486158"/>
              <a:gd name="connsiteX3" fmla="*/ 1853901 w 5864198"/>
              <a:gd name="connsiteY3" fmla="*/ 1322473 h 3486158"/>
              <a:gd name="connsiteX4" fmla="*/ 2010656 w 5864198"/>
              <a:gd name="connsiteY4" fmla="*/ 1322473 h 3486158"/>
              <a:gd name="connsiteX5" fmla="*/ 1997593 w 5864198"/>
              <a:gd name="connsiteY5" fmla="*/ 81502 h 3486158"/>
              <a:gd name="connsiteX6" fmla="*/ 2846678 w 5864198"/>
              <a:gd name="connsiteY6" fmla="*/ 42313 h 3486158"/>
              <a:gd name="connsiteX7" fmla="*/ 2859741 w 5864198"/>
              <a:gd name="connsiteY7" fmla="*/ 1361662 h 3486158"/>
              <a:gd name="connsiteX8" fmla="*/ 3068747 w 5864198"/>
              <a:gd name="connsiteY8" fmla="*/ 1296347 h 3486158"/>
              <a:gd name="connsiteX9" fmla="*/ 3029558 w 5864198"/>
              <a:gd name="connsiteY9" fmla="*/ 42313 h 3486158"/>
              <a:gd name="connsiteX10" fmla="*/ 3865581 w 5864198"/>
              <a:gd name="connsiteY10" fmla="*/ 16187 h 3486158"/>
              <a:gd name="connsiteX11" fmla="*/ 3852518 w 5864198"/>
              <a:gd name="connsiteY11" fmla="*/ 1310499 h 3486158"/>
              <a:gd name="connsiteX12" fmla="*/ 4067174 w 5864198"/>
              <a:gd name="connsiteY12" fmla="*/ 1314450 h 3486158"/>
              <a:gd name="connsiteX13" fmla="*/ 4038599 w 5864198"/>
              <a:gd name="connsiteY13" fmla="*/ 0 h 3486158"/>
              <a:gd name="connsiteX14" fmla="*/ 4838699 w 5864198"/>
              <a:gd name="connsiteY14" fmla="*/ 66675 h 3486158"/>
              <a:gd name="connsiteX15" fmla="*/ 4886324 w 5864198"/>
              <a:gd name="connsiteY15" fmla="*/ 1285876 h 3486158"/>
              <a:gd name="connsiteX16" fmla="*/ 5119888 w 5864198"/>
              <a:gd name="connsiteY16" fmla="*/ 1310499 h 3486158"/>
              <a:gd name="connsiteX17" fmla="*/ 5047498 w 5864198"/>
              <a:gd name="connsiteY17" fmla="*/ 63812 h 3486158"/>
              <a:gd name="connsiteX18" fmla="*/ 5814396 w 5864198"/>
              <a:gd name="connsiteY18" fmla="*/ 54287 h 3486158"/>
              <a:gd name="connsiteX19" fmla="*/ 5785821 w 5864198"/>
              <a:gd name="connsiteY19" fmla="*/ 1323562 h 3486158"/>
              <a:gd name="connsiteX20" fmla="*/ 4832232 w 5864198"/>
              <a:gd name="connsiteY20" fmla="*/ 2184622 h 3486158"/>
              <a:gd name="connsiteX21" fmla="*/ 5798884 w 5864198"/>
              <a:gd name="connsiteY21" fmla="*/ 2119307 h 3486158"/>
              <a:gd name="connsiteX22" fmla="*/ 5864198 w 5864198"/>
              <a:gd name="connsiteY22" fmla="*/ 3373342 h 3486158"/>
              <a:gd name="connsiteX23" fmla="*/ 5041238 w 5864198"/>
              <a:gd name="connsiteY23" fmla="*/ 3373342 h 3486158"/>
              <a:gd name="connsiteX24" fmla="*/ 5067363 w 5864198"/>
              <a:gd name="connsiteY24" fmla="*/ 2171559 h 3486158"/>
              <a:gd name="connsiteX25" fmla="*/ 4845296 w 5864198"/>
              <a:gd name="connsiteY25" fmla="*/ 2119307 h 3486158"/>
              <a:gd name="connsiteX26" fmla="*/ 4884484 w 5864198"/>
              <a:gd name="connsiteY26" fmla="*/ 3373342 h 3486158"/>
              <a:gd name="connsiteX27" fmla="*/ 4035398 w 5864198"/>
              <a:gd name="connsiteY27" fmla="*/ 3386404 h 3486158"/>
              <a:gd name="connsiteX28" fmla="*/ 4061524 w 5864198"/>
              <a:gd name="connsiteY28" fmla="*/ 2132370 h 3486158"/>
              <a:gd name="connsiteX29" fmla="*/ 3826393 w 5864198"/>
              <a:gd name="connsiteY29" fmla="*/ 2171559 h 3486158"/>
              <a:gd name="connsiteX30" fmla="*/ 3839456 w 5864198"/>
              <a:gd name="connsiteY30" fmla="*/ 3360279 h 3486158"/>
              <a:gd name="connsiteX31" fmla="*/ 3016496 w 5864198"/>
              <a:gd name="connsiteY31" fmla="*/ 3373342 h 3486158"/>
              <a:gd name="connsiteX32" fmla="*/ 3055684 w 5864198"/>
              <a:gd name="connsiteY32" fmla="*/ 2171559 h 3486158"/>
              <a:gd name="connsiteX33" fmla="*/ 1769264 w 5864198"/>
              <a:gd name="connsiteY33" fmla="*/ 2140535 h 3486158"/>
              <a:gd name="connsiteX34" fmla="*/ 1766816 w 5864198"/>
              <a:gd name="connsiteY34" fmla="*/ 3403005 h 3486158"/>
              <a:gd name="connsiteX35" fmla="*/ 1045093 w 5864198"/>
              <a:gd name="connsiteY35" fmla="*/ 3440017 h 3486158"/>
              <a:gd name="connsiteX36" fmla="*/ 847724 w 5864198"/>
              <a:gd name="connsiteY36" fmla="*/ 2895601 h 3486158"/>
              <a:gd name="connsiteX37" fmla="*/ 781049 w 5864198"/>
              <a:gd name="connsiteY37" fmla="*/ 2486026 h 3486158"/>
              <a:gd name="connsiteX38" fmla="*/ 0 w 5864198"/>
              <a:gd name="connsiteY38" fmla="*/ 3486151 h 3486158"/>
              <a:gd name="connsiteX39" fmla="*/ 16393 w 5864198"/>
              <a:gd name="connsiteY39" fmla="*/ 2135908 h 3486158"/>
              <a:gd name="connsiteX40" fmla="*/ 4845296 w 5864198"/>
              <a:gd name="connsiteY40" fmla="*/ 2132370 h 3486158"/>
              <a:gd name="connsiteX41" fmla="*/ 5789359 w 5864198"/>
              <a:gd name="connsiteY41" fmla="*/ 1297436 h 3486158"/>
              <a:gd name="connsiteX42" fmla="*/ 1170278 w 5864198"/>
              <a:gd name="connsiteY42" fmla="*/ 1296347 h 3486158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847724 w 5864198"/>
              <a:gd name="connsiteY36" fmla="*/ 2895601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864198 w 5864198"/>
              <a:gd name="connsiteY21" fmla="*/ 3373342 h 3486426"/>
              <a:gd name="connsiteX22" fmla="*/ 5041238 w 5864198"/>
              <a:gd name="connsiteY22" fmla="*/ 3373342 h 3486426"/>
              <a:gd name="connsiteX23" fmla="*/ 5067363 w 5864198"/>
              <a:gd name="connsiteY23" fmla="*/ 2171559 h 3486426"/>
              <a:gd name="connsiteX24" fmla="*/ 4845296 w 5864198"/>
              <a:gd name="connsiteY24" fmla="*/ 2119307 h 3486426"/>
              <a:gd name="connsiteX25" fmla="*/ 4884484 w 5864198"/>
              <a:gd name="connsiteY25" fmla="*/ 3373342 h 3486426"/>
              <a:gd name="connsiteX26" fmla="*/ 4035398 w 5864198"/>
              <a:gd name="connsiteY26" fmla="*/ 3386404 h 3486426"/>
              <a:gd name="connsiteX27" fmla="*/ 4061524 w 5864198"/>
              <a:gd name="connsiteY27" fmla="*/ 2132370 h 3486426"/>
              <a:gd name="connsiteX28" fmla="*/ 3826393 w 5864198"/>
              <a:gd name="connsiteY28" fmla="*/ 2171559 h 3486426"/>
              <a:gd name="connsiteX29" fmla="*/ 3839456 w 5864198"/>
              <a:gd name="connsiteY29" fmla="*/ 3360279 h 3486426"/>
              <a:gd name="connsiteX30" fmla="*/ 3016496 w 5864198"/>
              <a:gd name="connsiteY30" fmla="*/ 3373342 h 3486426"/>
              <a:gd name="connsiteX31" fmla="*/ 3055684 w 5864198"/>
              <a:gd name="connsiteY31" fmla="*/ 2171559 h 3486426"/>
              <a:gd name="connsiteX32" fmla="*/ 1769264 w 5864198"/>
              <a:gd name="connsiteY32" fmla="*/ 2140535 h 3486426"/>
              <a:gd name="connsiteX33" fmla="*/ 1766816 w 5864198"/>
              <a:gd name="connsiteY33" fmla="*/ 3403005 h 3486426"/>
              <a:gd name="connsiteX34" fmla="*/ 1045093 w 5864198"/>
              <a:gd name="connsiteY34" fmla="*/ 3440017 h 3486426"/>
              <a:gd name="connsiteX35" fmla="*/ 1009650 w 5864198"/>
              <a:gd name="connsiteY35" fmla="*/ 2181225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41238 w 5814396"/>
              <a:gd name="connsiteY21" fmla="*/ 3373342 h 3486426"/>
              <a:gd name="connsiteX22" fmla="*/ 5067363 w 5814396"/>
              <a:gd name="connsiteY22" fmla="*/ 2171559 h 3486426"/>
              <a:gd name="connsiteX23" fmla="*/ 4845296 w 5814396"/>
              <a:gd name="connsiteY23" fmla="*/ 2119307 h 3486426"/>
              <a:gd name="connsiteX24" fmla="*/ 4884484 w 5814396"/>
              <a:gd name="connsiteY24" fmla="*/ 3373342 h 3486426"/>
              <a:gd name="connsiteX25" fmla="*/ 4035398 w 5814396"/>
              <a:gd name="connsiteY25" fmla="*/ 3386404 h 3486426"/>
              <a:gd name="connsiteX26" fmla="*/ 4061524 w 5814396"/>
              <a:gd name="connsiteY26" fmla="*/ 2132370 h 3486426"/>
              <a:gd name="connsiteX27" fmla="*/ 3826393 w 5814396"/>
              <a:gd name="connsiteY27" fmla="*/ 2171559 h 3486426"/>
              <a:gd name="connsiteX28" fmla="*/ 3839456 w 5814396"/>
              <a:gd name="connsiteY28" fmla="*/ 3360279 h 3486426"/>
              <a:gd name="connsiteX29" fmla="*/ 3016496 w 5814396"/>
              <a:gd name="connsiteY29" fmla="*/ 3373342 h 3486426"/>
              <a:gd name="connsiteX30" fmla="*/ 3055684 w 5814396"/>
              <a:gd name="connsiteY30" fmla="*/ 2171559 h 3486426"/>
              <a:gd name="connsiteX31" fmla="*/ 1769264 w 5814396"/>
              <a:gd name="connsiteY31" fmla="*/ 2140535 h 3486426"/>
              <a:gd name="connsiteX32" fmla="*/ 1766816 w 5814396"/>
              <a:gd name="connsiteY32" fmla="*/ 3403005 h 3486426"/>
              <a:gd name="connsiteX33" fmla="*/ 1045093 w 5814396"/>
              <a:gd name="connsiteY33" fmla="*/ 3440017 h 3486426"/>
              <a:gd name="connsiteX34" fmla="*/ 1009650 w 5814396"/>
              <a:gd name="connsiteY34" fmla="*/ 2181225 h 3486426"/>
              <a:gd name="connsiteX35" fmla="*/ 761999 w 5814396"/>
              <a:gd name="connsiteY35" fmla="*/ 2162176 h 3486426"/>
              <a:gd name="connsiteX36" fmla="*/ 752474 w 5814396"/>
              <a:gd name="connsiteY36" fmla="*/ 3467101 h 3486426"/>
              <a:gd name="connsiteX37" fmla="*/ 0 w 5814396"/>
              <a:gd name="connsiteY37" fmla="*/ 3486151 h 3486426"/>
              <a:gd name="connsiteX38" fmla="*/ 16393 w 5814396"/>
              <a:gd name="connsiteY38" fmla="*/ 2135908 h 3486426"/>
              <a:gd name="connsiteX39" fmla="*/ 4845296 w 5814396"/>
              <a:gd name="connsiteY39" fmla="*/ 2132370 h 3486426"/>
              <a:gd name="connsiteX40" fmla="*/ 5789359 w 5814396"/>
              <a:gd name="connsiteY40" fmla="*/ 1297436 h 3486426"/>
              <a:gd name="connsiteX41" fmla="*/ 1170278 w 5814396"/>
              <a:gd name="connsiteY41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67363 w 5814396"/>
              <a:gd name="connsiteY21" fmla="*/ 2171559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4876863 w 5814396"/>
              <a:gd name="connsiteY21" fmla="*/ 2123934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59741 w 5814396"/>
              <a:gd name="connsiteY6" fmla="*/ 1361662 h 3486426"/>
              <a:gd name="connsiteX7" fmla="*/ 3068747 w 5814396"/>
              <a:gd name="connsiteY7" fmla="*/ 1296347 h 3486426"/>
              <a:gd name="connsiteX8" fmla="*/ 3029558 w 5814396"/>
              <a:gd name="connsiteY8" fmla="*/ 42313 h 3486426"/>
              <a:gd name="connsiteX9" fmla="*/ 3865581 w 5814396"/>
              <a:gd name="connsiteY9" fmla="*/ 16187 h 3486426"/>
              <a:gd name="connsiteX10" fmla="*/ 3852518 w 5814396"/>
              <a:gd name="connsiteY10" fmla="*/ 1310499 h 3486426"/>
              <a:gd name="connsiteX11" fmla="*/ 4067174 w 5814396"/>
              <a:gd name="connsiteY11" fmla="*/ 1314450 h 3486426"/>
              <a:gd name="connsiteX12" fmla="*/ 4038599 w 5814396"/>
              <a:gd name="connsiteY12" fmla="*/ 0 h 3486426"/>
              <a:gd name="connsiteX13" fmla="*/ 4838699 w 5814396"/>
              <a:gd name="connsiteY13" fmla="*/ 66675 h 3486426"/>
              <a:gd name="connsiteX14" fmla="*/ 4886324 w 5814396"/>
              <a:gd name="connsiteY14" fmla="*/ 1285876 h 3486426"/>
              <a:gd name="connsiteX15" fmla="*/ 5119888 w 5814396"/>
              <a:gd name="connsiteY15" fmla="*/ 1310499 h 3486426"/>
              <a:gd name="connsiteX16" fmla="*/ 5047498 w 5814396"/>
              <a:gd name="connsiteY16" fmla="*/ 63812 h 3486426"/>
              <a:gd name="connsiteX17" fmla="*/ 5814396 w 5814396"/>
              <a:gd name="connsiteY17" fmla="*/ 54287 h 3486426"/>
              <a:gd name="connsiteX18" fmla="*/ 5785821 w 5814396"/>
              <a:gd name="connsiteY18" fmla="*/ 1323562 h 3486426"/>
              <a:gd name="connsiteX19" fmla="*/ 4832232 w 5814396"/>
              <a:gd name="connsiteY19" fmla="*/ 2184622 h 3486426"/>
              <a:gd name="connsiteX20" fmla="*/ 4876863 w 5814396"/>
              <a:gd name="connsiteY20" fmla="*/ 2123934 h 3486426"/>
              <a:gd name="connsiteX21" fmla="*/ 4845296 w 5814396"/>
              <a:gd name="connsiteY21" fmla="*/ 2119307 h 3486426"/>
              <a:gd name="connsiteX22" fmla="*/ 4884484 w 5814396"/>
              <a:gd name="connsiteY22" fmla="*/ 3373342 h 3486426"/>
              <a:gd name="connsiteX23" fmla="*/ 4035398 w 5814396"/>
              <a:gd name="connsiteY23" fmla="*/ 3386404 h 3486426"/>
              <a:gd name="connsiteX24" fmla="*/ 4061524 w 5814396"/>
              <a:gd name="connsiteY24" fmla="*/ 2132370 h 3486426"/>
              <a:gd name="connsiteX25" fmla="*/ 3826393 w 5814396"/>
              <a:gd name="connsiteY25" fmla="*/ 2171559 h 3486426"/>
              <a:gd name="connsiteX26" fmla="*/ 3839456 w 5814396"/>
              <a:gd name="connsiteY26" fmla="*/ 3360279 h 3486426"/>
              <a:gd name="connsiteX27" fmla="*/ 3016496 w 5814396"/>
              <a:gd name="connsiteY27" fmla="*/ 3373342 h 3486426"/>
              <a:gd name="connsiteX28" fmla="*/ 3055684 w 5814396"/>
              <a:gd name="connsiteY28" fmla="*/ 2171559 h 3486426"/>
              <a:gd name="connsiteX29" fmla="*/ 1769264 w 5814396"/>
              <a:gd name="connsiteY29" fmla="*/ 2140535 h 3486426"/>
              <a:gd name="connsiteX30" fmla="*/ 1766816 w 5814396"/>
              <a:gd name="connsiteY30" fmla="*/ 3403005 h 3486426"/>
              <a:gd name="connsiteX31" fmla="*/ 1045093 w 5814396"/>
              <a:gd name="connsiteY31" fmla="*/ 3440017 h 3486426"/>
              <a:gd name="connsiteX32" fmla="*/ 1009650 w 5814396"/>
              <a:gd name="connsiteY32" fmla="*/ 2181225 h 3486426"/>
              <a:gd name="connsiteX33" fmla="*/ 761999 w 5814396"/>
              <a:gd name="connsiteY33" fmla="*/ 2162176 h 3486426"/>
              <a:gd name="connsiteX34" fmla="*/ 752474 w 5814396"/>
              <a:gd name="connsiteY34" fmla="*/ 3467101 h 3486426"/>
              <a:gd name="connsiteX35" fmla="*/ 0 w 5814396"/>
              <a:gd name="connsiteY35" fmla="*/ 3486151 h 3486426"/>
              <a:gd name="connsiteX36" fmla="*/ 16393 w 5814396"/>
              <a:gd name="connsiteY36" fmla="*/ 2135908 h 3486426"/>
              <a:gd name="connsiteX37" fmla="*/ 4845296 w 5814396"/>
              <a:gd name="connsiteY37" fmla="*/ 2132370 h 3486426"/>
              <a:gd name="connsiteX38" fmla="*/ 5789359 w 5814396"/>
              <a:gd name="connsiteY38" fmla="*/ 1297436 h 3486426"/>
              <a:gd name="connsiteX39" fmla="*/ 1170278 w 5814396"/>
              <a:gd name="connsiteY39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2859741 w 5814396"/>
              <a:gd name="connsiteY5" fmla="*/ 1361662 h 3486426"/>
              <a:gd name="connsiteX6" fmla="*/ 3068747 w 5814396"/>
              <a:gd name="connsiteY6" fmla="*/ 1296347 h 3486426"/>
              <a:gd name="connsiteX7" fmla="*/ 3029558 w 5814396"/>
              <a:gd name="connsiteY7" fmla="*/ 42313 h 3486426"/>
              <a:gd name="connsiteX8" fmla="*/ 3865581 w 5814396"/>
              <a:gd name="connsiteY8" fmla="*/ 16187 h 3486426"/>
              <a:gd name="connsiteX9" fmla="*/ 3852518 w 5814396"/>
              <a:gd name="connsiteY9" fmla="*/ 1310499 h 3486426"/>
              <a:gd name="connsiteX10" fmla="*/ 4067174 w 5814396"/>
              <a:gd name="connsiteY10" fmla="*/ 1314450 h 3486426"/>
              <a:gd name="connsiteX11" fmla="*/ 4038599 w 5814396"/>
              <a:gd name="connsiteY11" fmla="*/ 0 h 3486426"/>
              <a:gd name="connsiteX12" fmla="*/ 4838699 w 5814396"/>
              <a:gd name="connsiteY12" fmla="*/ 66675 h 3486426"/>
              <a:gd name="connsiteX13" fmla="*/ 4886324 w 5814396"/>
              <a:gd name="connsiteY13" fmla="*/ 1285876 h 3486426"/>
              <a:gd name="connsiteX14" fmla="*/ 5119888 w 5814396"/>
              <a:gd name="connsiteY14" fmla="*/ 1310499 h 3486426"/>
              <a:gd name="connsiteX15" fmla="*/ 5047498 w 5814396"/>
              <a:gd name="connsiteY15" fmla="*/ 63812 h 3486426"/>
              <a:gd name="connsiteX16" fmla="*/ 5814396 w 5814396"/>
              <a:gd name="connsiteY16" fmla="*/ 54287 h 3486426"/>
              <a:gd name="connsiteX17" fmla="*/ 5785821 w 5814396"/>
              <a:gd name="connsiteY17" fmla="*/ 1323562 h 3486426"/>
              <a:gd name="connsiteX18" fmla="*/ 4832232 w 5814396"/>
              <a:gd name="connsiteY18" fmla="*/ 2184622 h 3486426"/>
              <a:gd name="connsiteX19" fmla="*/ 4876863 w 5814396"/>
              <a:gd name="connsiteY19" fmla="*/ 2123934 h 3486426"/>
              <a:gd name="connsiteX20" fmla="*/ 4845296 w 5814396"/>
              <a:gd name="connsiteY20" fmla="*/ 2119307 h 3486426"/>
              <a:gd name="connsiteX21" fmla="*/ 4884484 w 5814396"/>
              <a:gd name="connsiteY21" fmla="*/ 3373342 h 3486426"/>
              <a:gd name="connsiteX22" fmla="*/ 4035398 w 5814396"/>
              <a:gd name="connsiteY22" fmla="*/ 3386404 h 3486426"/>
              <a:gd name="connsiteX23" fmla="*/ 4061524 w 5814396"/>
              <a:gd name="connsiteY23" fmla="*/ 2132370 h 3486426"/>
              <a:gd name="connsiteX24" fmla="*/ 3826393 w 5814396"/>
              <a:gd name="connsiteY24" fmla="*/ 2171559 h 3486426"/>
              <a:gd name="connsiteX25" fmla="*/ 3839456 w 5814396"/>
              <a:gd name="connsiteY25" fmla="*/ 3360279 h 3486426"/>
              <a:gd name="connsiteX26" fmla="*/ 3016496 w 5814396"/>
              <a:gd name="connsiteY26" fmla="*/ 3373342 h 3486426"/>
              <a:gd name="connsiteX27" fmla="*/ 3055684 w 5814396"/>
              <a:gd name="connsiteY27" fmla="*/ 2171559 h 3486426"/>
              <a:gd name="connsiteX28" fmla="*/ 1769264 w 5814396"/>
              <a:gd name="connsiteY28" fmla="*/ 2140535 h 3486426"/>
              <a:gd name="connsiteX29" fmla="*/ 1766816 w 5814396"/>
              <a:gd name="connsiteY29" fmla="*/ 3403005 h 3486426"/>
              <a:gd name="connsiteX30" fmla="*/ 1045093 w 5814396"/>
              <a:gd name="connsiteY30" fmla="*/ 3440017 h 3486426"/>
              <a:gd name="connsiteX31" fmla="*/ 1009650 w 5814396"/>
              <a:gd name="connsiteY31" fmla="*/ 2181225 h 3486426"/>
              <a:gd name="connsiteX32" fmla="*/ 761999 w 5814396"/>
              <a:gd name="connsiteY32" fmla="*/ 2162176 h 3486426"/>
              <a:gd name="connsiteX33" fmla="*/ 752474 w 5814396"/>
              <a:gd name="connsiteY33" fmla="*/ 3467101 h 3486426"/>
              <a:gd name="connsiteX34" fmla="*/ 0 w 5814396"/>
              <a:gd name="connsiteY34" fmla="*/ 3486151 h 3486426"/>
              <a:gd name="connsiteX35" fmla="*/ 16393 w 5814396"/>
              <a:gd name="connsiteY35" fmla="*/ 2135908 h 3486426"/>
              <a:gd name="connsiteX36" fmla="*/ 4845296 w 5814396"/>
              <a:gd name="connsiteY36" fmla="*/ 2132370 h 3486426"/>
              <a:gd name="connsiteX37" fmla="*/ 5789359 w 5814396"/>
              <a:gd name="connsiteY37" fmla="*/ 1297436 h 3486426"/>
              <a:gd name="connsiteX38" fmla="*/ 1170278 w 5814396"/>
              <a:gd name="connsiteY38" fmla="*/ 1296347 h 34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4396" h="3486426">
                <a:moveTo>
                  <a:pt x="1055978" y="1313492"/>
                </a:moveTo>
                <a:lnTo>
                  <a:pt x="1078566" y="86400"/>
                </a:lnTo>
                <a:lnTo>
                  <a:pt x="1872951" y="76875"/>
                </a:lnTo>
                <a:lnTo>
                  <a:pt x="1853901" y="1322473"/>
                </a:lnTo>
                <a:lnTo>
                  <a:pt x="2010656" y="1322473"/>
                </a:lnTo>
                <a:lnTo>
                  <a:pt x="2859741" y="1361662"/>
                </a:lnTo>
                <a:lnTo>
                  <a:pt x="3068747" y="1296347"/>
                </a:lnTo>
                <a:lnTo>
                  <a:pt x="3029558" y="42313"/>
                </a:lnTo>
                <a:lnTo>
                  <a:pt x="3865581" y="16187"/>
                </a:lnTo>
                <a:cubicBezTo>
                  <a:pt x="3864402" y="339674"/>
                  <a:pt x="3853697" y="987012"/>
                  <a:pt x="3852518" y="1310499"/>
                </a:cubicBezTo>
                <a:lnTo>
                  <a:pt x="4067174" y="1314450"/>
                </a:lnTo>
                <a:lnTo>
                  <a:pt x="4038599" y="0"/>
                </a:lnTo>
                <a:lnTo>
                  <a:pt x="4838699" y="66675"/>
                </a:lnTo>
                <a:cubicBezTo>
                  <a:pt x="4905374" y="365125"/>
                  <a:pt x="4819649" y="987426"/>
                  <a:pt x="4886324" y="1285876"/>
                </a:cubicBezTo>
                <a:lnTo>
                  <a:pt x="5119888" y="1310499"/>
                </a:lnTo>
                <a:lnTo>
                  <a:pt x="5047498" y="63812"/>
                </a:lnTo>
                <a:lnTo>
                  <a:pt x="5814396" y="54287"/>
                </a:lnTo>
                <a:lnTo>
                  <a:pt x="5785821" y="1323562"/>
                </a:lnTo>
                <a:lnTo>
                  <a:pt x="4832232" y="2184622"/>
                </a:lnTo>
                <a:lnTo>
                  <a:pt x="4876863" y="2123934"/>
                </a:lnTo>
                <a:lnTo>
                  <a:pt x="4845296" y="2119307"/>
                </a:lnTo>
                <a:lnTo>
                  <a:pt x="4884484" y="3373342"/>
                </a:lnTo>
                <a:lnTo>
                  <a:pt x="4035398" y="3386404"/>
                </a:lnTo>
                <a:lnTo>
                  <a:pt x="4061524" y="2132370"/>
                </a:lnTo>
                <a:lnTo>
                  <a:pt x="3826393" y="2171559"/>
                </a:lnTo>
                <a:lnTo>
                  <a:pt x="3839456" y="3360279"/>
                </a:lnTo>
                <a:lnTo>
                  <a:pt x="3016496" y="3373342"/>
                </a:lnTo>
                <a:lnTo>
                  <a:pt x="3055684" y="2171559"/>
                </a:lnTo>
                <a:lnTo>
                  <a:pt x="1769264" y="2140535"/>
                </a:lnTo>
                <a:lnTo>
                  <a:pt x="1766816" y="3403005"/>
                </a:lnTo>
                <a:lnTo>
                  <a:pt x="1045093" y="3440017"/>
                </a:lnTo>
                <a:cubicBezTo>
                  <a:pt x="904611" y="3387200"/>
                  <a:pt x="1056832" y="2394199"/>
                  <a:pt x="1009650" y="2181225"/>
                </a:cubicBezTo>
                <a:cubicBezTo>
                  <a:pt x="791018" y="2139702"/>
                  <a:pt x="790574" y="2098676"/>
                  <a:pt x="761999" y="2162176"/>
                </a:cubicBezTo>
                <a:cubicBezTo>
                  <a:pt x="733424" y="2225676"/>
                  <a:pt x="771524" y="3536951"/>
                  <a:pt x="752474" y="3467101"/>
                </a:cubicBezTo>
                <a:cubicBezTo>
                  <a:pt x="736599" y="3463926"/>
                  <a:pt x="15875" y="3489326"/>
                  <a:pt x="0" y="3486151"/>
                </a:cubicBezTo>
                <a:lnTo>
                  <a:pt x="16393" y="2135908"/>
                </a:lnTo>
                <a:lnTo>
                  <a:pt x="4845296" y="2132370"/>
                </a:lnTo>
                <a:lnTo>
                  <a:pt x="5789359" y="1297436"/>
                </a:lnTo>
                <a:lnTo>
                  <a:pt x="1170278" y="1296347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7740352" y="389532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4698207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4716016" y="170080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2701538" y="170080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24150" y="1757348"/>
            <a:ext cx="5777830" cy="339567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9832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20047 w 5790292"/>
              <a:gd name="connsiteY0" fmla="*/ 411480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1019628 w 5790292"/>
              <a:gd name="connsiteY37" fmla="*/ 654776 h 3415393"/>
              <a:gd name="connsiteX0" fmla="*/ 988695 w 5730240"/>
              <a:gd name="connsiteY0" fmla="*/ 668655 h 3415393"/>
              <a:gd name="connsiteX1" fmla="*/ 959123 w 5730240"/>
              <a:gd name="connsiteY1" fmla="*/ 642342 h 3415393"/>
              <a:gd name="connsiteX2" fmla="*/ 1026523 w 5730240"/>
              <a:gd name="connsiteY2" fmla="*/ 58783 h 3415393"/>
              <a:gd name="connsiteX3" fmla="*/ 1719943 w 5730240"/>
              <a:gd name="connsiteY3" fmla="*/ 70213 h 3415393"/>
              <a:gd name="connsiteX4" fmla="*/ 1719943 w 5730240"/>
              <a:gd name="connsiteY4" fmla="*/ 1277711 h 3415393"/>
              <a:gd name="connsiteX5" fmla="*/ 1876698 w 5730240"/>
              <a:gd name="connsiteY5" fmla="*/ 1306286 h 3415393"/>
              <a:gd name="connsiteX6" fmla="*/ 1863635 w 5730240"/>
              <a:gd name="connsiteY6" fmla="*/ 65315 h 3415393"/>
              <a:gd name="connsiteX7" fmla="*/ 2712720 w 5730240"/>
              <a:gd name="connsiteY7" fmla="*/ 26126 h 3415393"/>
              <a:gd name="connsiteX8" fmla="*/ 2725783 w 5730240"/>
              <a:gd name="connsiteY8" fmla="*/ 1345475 h 3415393"/>
              <a:gd name="connsiteX9" fmla="*/ 2934789 w 5730240"/>
              <a:gd name="connsiteY9" fmla="*/ 1280160 h 3415393"/>
              <a:gd name="connsiteX10" fmla="*/ 2895600 w 5730240"/>
              <a:gd name="connsiteY10" fmla="*/ 26126 h 3415393"/>
              <a:gd name="connsiteX11" fmla="*/ 3731623 w 5730240"/>
              <a:gd name="connsiteY11" fmla="*/ 0 h 3415393"/>
              <a:gd name="connsiteX12" fmla="*/ 3718560 w 5730240"/>
              <a:gd name="connsiteY12" fmla="*/ 1332412 h 3415393"/>
              <a:gd name="connsiteX13" fmla="*/ 4985930 w 5730240"/>
              <a:gd name="connsiteY13" fmla="*/ 1294312 h 3415393"/>
              <a:gd name="connsiteX14" fmla="*/ 5018315 w 5730240"/>
              <a:gd name="connsiteY14" fmla="*/ 57150 h 3415393"/>
              <a:gd name="connsiteX15" fmla="*/ 5709013 w 5730240"/>
              <a:gd name="connsiteY15" fmla="*/ 47625 h 3415393"/>
              <a:gd name="connsiteX16" fmla="*/ 5642338 w 5730240"/>
              <a:gd name="connsiteY16" fmla="*/ 1316900 h 3415393"/>
              <a:gd name="connsiteX17" fmla="*/ 4698274 w 5730240"/>
              <a:gd name="connsiteY17" fmla="*/ 2168435 h 3415393"/>
              <a:gd name="connsiteX18" fmla="*/ 5664926 w 5730240"/>
              <a:gd name="connsiteY18" fmla="*/ 2103120 h 3415393"/>
              <a:gd name="connsiteX19" fmla="*/ 5730240 w 5730240"/>
              <a:gd name="connsiteY19" fmla="*/ 3357155 h 3415393"/>
              <a:gd name="connsiteX20" fmla="*/ 4907280 w 5730240"/>
              <a:gd name="connsiteY20" fmla="*/ 3357155 h 3415393"/>
              <a:gd name="connsiteX21" fmla="*/ 4933405 w 5730240"/>
              <a:gd name="connsiteY21" fmla="*/ 2155372 h 3415393"/>
              <a:gd name="connsiteX22" fmla="*/ 4711338 w 5730240"/>
              <a:gd name="connsiteY22" fmla="*/ 2103120 h 3415393"/>
              <a:gd name="connsiteX23" fmla="*/ 4750526 w 5730240"/>
              <a:gd name="connsiteY23" fmla="*/ 3357155 h 3415393"/>
              <a:gd name="connsiteX24" fmla="*/ 3901440 w 5730240"/>
              <a:gd name="connsiteY24" fmla="*/ 3370217 h 3415393"/>
              <a:gd name="connsiteX25" fmla="*/ 3927566 w 5730240"/>
              <a:gd name="connsiteY25" fmla="*/ 2116183 h 3415393"/>
              <a:gd name="connsiteX26" fmla="*/ 3692435 w 5730240"/>
              <a:gd name="connsiteY26" fmla="*/ 2155372 h 3415393"/>
              <a:gd name="connsiteX27" fmla="*/ 3705498 w 5730240"/>
              <a:gd name="connsiteY27" fmla="*/ 3344092 h 3415393"/>
              <a:gd name="connsiteX28" fmla="*/ 2882538 w 5730240"/>
              <a:gd name="connsiteY28" fmla="*/ 3357155 h 3415393"/>
              <a:gd name="connsiteX29" fmla="*/ 2912201 w 5730240"/>
              <a:gd name="connsiteY29" fmla="*/ 2098222 h 3415393"/>
              <a:gd name="connsiteX30" fmla="*/ 1644831 w 5730240"/>
              <a:gd name="connsiteY30" fmla="*/ 2124348 h 3415393"/>
              <a:gd name="connsiteX31" fmla="*/ 1623333 w 5730240"/>
              <a:gd name="connsiteY31" fmla="*/ 3415393 h 3415393"/>
              <a:gd name="connsiteX32" fmla="*/ 892085 w 5730240"/>
              <a:gd name="connsiteY32" fmla="*/ 3395255 h 3415393"/>
              <a:gd name="connsiteX33" fmla="*/ 958760 w 5730240"/>
              <a:gd name="connsiteY33" fmla="*/ 2110196 h 3415393"/>
              <a:gd name="connsiteX34" fmla="*/ 4711338 w 5730240"/>
              <a:gd name="connsiteY34" fmla="*/ 2116183 h 3415393"/>
              <a:gd name="connsiteX35" fmla="*/ 5626826 w 5730240"/>
              <a:gd name="connsiteY35" fmla="*/ 1290774 h 3415393"/>
              <a:gd name="connsiteX36" fmla="*/ 0 w 5730240"/>
              <a:gd name="connsiteY36" fmla="*/ 1295400 h 3415393"/>
              <a:gd name="connsiteX37" fmla="*/ 959576 w 5730240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134438 w 4838155"/>
              <a:gd name="connsiteY2" fmla="*/ 5878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39188 w 4838155"/>
              <a:gd name="connsiteY2" fmla="*/ 7783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2003515 w 4838155"/>
              <a:gd name="connsiteY10" fmla="*/ 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77763 w 4838155"/>
              <a:gd name="connsiteY11" fmla="*/ 21499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2833823 w 4838155"/>
              <a:gd name="connsiteY8" fmla="*/ 126219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971550 w 4838155"/>
              <a:gd name="connsiteY6" fmla="*/ 17690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2079988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1020535 w 5762080"/>
              <a:gd name="connsiteY0" fmla="*/ 621030 h 3367768"/>
              <a:gd name="connsiteX1" fmla="*/ 990963 w 5762080"/>
              <a:gd name="connsiteY1" fmla="*/ 594717 h 3367768"/>
              <a:gd name="connsiteX2" fmla="*/ 963113 w 5762080"/>
              <a:gd name="connsiteY2" fmla="*/ 30208 h 3367768"/>
              <a:gd name="connsiteX3" fmla="*/ 1751783 w 5762080"/>
              <a:gd name="connsiteY3" fmla="*/ 22588 h 3367768"/>
              <a:gd name="connsiteX4" fmla="*/ 1751783 w 5762080"/>
              <a:gd name="connsiteY4" fmla="*/ 1230086 h 3367768"/>
              <a:gd name="connsiteX5" fmla="*/ 3003913 w 5762080"/>
              <a:gd name="connsiteY5" fmla="*/ 1258661 h 3367768"/>
              <a:gd name="connsiteX6" fmla="*/ 3038475 w 5762080"/>
              <a:gd name="connsiteY6" fmla="*/ 46265 h 3367768"/>
              <a:gd name="connsiteX7" fmla="*/ 3763735 w 5762080"/>
              <a:gd name="connsiteY7" fmla="*/ 35651 h 3367768"/>
              <a:gd name="connsiteX8" fmla="*/ 3757748 w 5762080"/>
              <a:gd name="connsiteY8" fmla="*/ 1240700 h 3367768"/>
              <a:gd name="connsiteX9" fmla="*/ 4042954 w 5762080"/>
              <a:gd name="connsiteY9" fmla="*/ 1251585 h 3367768"/>
              <a:gd name="connsiteX10" fmla="*/ 4003765 w 5762080"/>
              <a:gd name="connsiteY10" fmla="*/ 16601 h 3367768"/>
              <a:gd name="connsiteX11" fmla="*/ 4773113 w 5762080"/>
              <a:gd name="connsiteY11" fmla="*/ 28575 h 3367768"/>
              <a:gd name="connsiteX12" fmla="*/ 4807675 w 5762080"/>
              <a:gd name="connsiteY12" fmla="*/ 1246687 h 3367768"/>
              <a:gd name="connsiteX13" fmla="*/ 5017770 w 5762080"/>
              <a:gd name="connsiteY13" fmla="*/ 1246687 h 3367768"/>
              <a:gd name="connsiteX14" fmla="*/ 5050155 w 5762080"/>
              <a:gd name="connsiteY14" fmla="*/ 9525 h 3367768"/>
              <a:gd name="connsiteX15" fmla="*/ 5740853 w 5762080"/>
              <a:gd name="connsiteY15" fmla="*/ 0 h 3367768"/>
              <a:gd name="connsiteX16" fmla="*/ 5674178 w 5762080"/>
              <a:gd name="connsiteY16" fmla="*/ 1269275 h 3367768"/>
              <a:gd name="connsiteX17" fmla="*/ 4730114 w 5762080"/>
              <a:gd name="connsiteY17" fmla="*/ 2120810 h 3367768"/>
              <a:gd name="connsiteX18" fmla="*/ 5696766 w 5762080"/>
              <a:gd name="connsiteY18" fmla="*/ 2055495 h 3367768"/>
              <a:gd name="connsiteX19" fmla="*/ 5762080 w 5762080"/>
              <a:gd name="connsiteY19" fmla="*/ 3309530 h 3367768"/>
              <a:gd name="connsiteX20" fmla="*/ 4939120 w 5762080"/>
              <a:gd name="connsiteY20" fmla="*/ 3309530 h 3367768"/>
              <a:gd name="connsiteX21" fmla="*/ 4965245 w 5762080"/>
              <a:gd name="connsiteY21" fmla="*/ 2107747 h 3367768"/>
              <a:gd name="connsiteX22" fmla="*/ 4743178 w 5762080"/>
              <a:gd name="connsiteY22" fmla="*/ 2055495 h 3367768"/>
              <a:gd name="connsiteX23" fmla="*/ 4782366 w 5762080"/>
              <a:gd name="connsiteY23" fmla="*/ 3309530 h 3367768"/>
              <a:gd name="connsiteX24" fmla="*/ 3933280 w 5762080"/>
              <a:gd name="connsiteY24" fmla="*/ 3322592 h 3367768"/>
              <a:gd name="connsiteX25" fmla="*/ 3959406 w 5762080"/>
              <a:gd name="connsiteY25" fmla="*/ 2068558 h 3367768"/>
              <a:gd name="connsiteX26" fmla="*/ 3724275 w 5762080"/>
              <a:gd name="connsiteY26" fmla="*/ 2107747 h 3367768"/>
              <a:gd name="connsiteX27" fmla="*/ 3737338 w 5762080"/>
              <a:gd name="connsiteY27" fmla="*/ 3296467 h 3367768"/>
              <a:gd name="connsiteX28" fmla="*/ 2914378 w 5762080"/>
              <a:gd name="connsiteY28" fmla="*/ 3309530 h 3367768"/>
              <a:gd name="connsiteX29" fmla="*/ 2944041 w 5762080"/>
              <a:gd name="connsiteY29" fmla="*/ 2050597 h 3367768"/>
              <a:gd name="connsiteX30" fmla="*/ 1676671 w 5762080"/>
              <a:gd name="connsiteY30" fmla="*/ 2076723 h 3367768"/>
              <a:gd name="connsiteX31" fmla="*/ 1655173 w 5762080"/>
              <a:gd name="connsiteY31" fmla="*/ 3367768 h 3367768"/>
              <a:gd name="connsiteX32" fmla="*/ 923925 w 5762080"/>
              <a:gd name="connsiteY32" fmla="*/ 3347630 h 3367768"/>
              <a:gd name="connsiteX33" fmla="*/ 0 w 5762080"/>
              <a:gd name="connsiteY33" fmla="*/ 2014946 h 3367768"/>
              <a:gd name="connsiteX34" fmla="*/ 4743178 w 5762080"/>
              <a:gd name="connsiteY34" fmla="*/ 2068558 h 3367768"/>
              <a:gd name="connsiteX35" fmla="*/ 5658666 w 5762080"/>
              <a:gd name="connsiteY35" fmla="*/ 1243149 h 3367768"/>
              <a:gd name="connsiteX36" fmla="*/ 993865 w 5762080"/>
              <a:gd name="connsiteY36" fmla="*/ 1238250 h 3367768"/>
              <a:gd name="connsiteX37" fmla="*/ 991416 w 5762080"/>
              <a:gd name="connsiteY37" fmla="*/ 607151 h 3367768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923925 w 5762080"/>
              <a:gd name="connsiteY33" fmla="*/ 3347630 h 3378699"/>
              <a:gd name="connsiteX34" fmla="*/ 0 w 5762080"/>
              <a:gd name="connsiteY34" fmla="*/ 2014946 h 3378699"/>
              <a:gd name="connsiteX35" fmla="*/ 4743178 w 5762080"/>
              <a:gd name="connsiteY35" fmla="*/ 2068558 h 3378699"/>
              <a:gd name="connsiteX36" fmla="*/ 5658666 w 5762080"/>
              <a:gd name="connsiteY36" fmla="*/ 1243149 h 3378699"/>
              <a:gd name="connsiteX37" fmla="*/ 993865 w 5762080"/>
              <a:gd name="connsiteY37" fmla="*/ 1238250 h 3378699"/>
              <a:gd name="connsiteX38" fmla="*/ 991416 w 5762080"/>
              <a:gd name="connsiteY38" fmla="*/ 607151 h 3378699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0 w 5762080"/>
              <a:gd name="connsiteY33" fmla="*/ 2014946 h 3378699"/>
              <a:gd name="connsiteX34" fmla="*/ 4743178 w 5762080"/>
              <a:gd name="connsiteY34" fmla="*/ 2068558 h 3378699"/>
              <a:gd name="connsiteX35" fmla="*/ 5658666 w 5762080"/>
              <a:gd name="connsiteY35" fmla="*/ 1243149 h 3378699"/>
              <a:gd name="connsiteX36" fmla="*/ 993865 w 5762080"/>
              <a:gd name="connsiteY36" fmla="*/ 1238250 h 3378699"/>
              <a:gd name="connsiteX37" fmla="*/ 991416 w 5762080"/>
              <a:gd name="connsiteY37" fmla="*/ 607151 h 3378699"/>
              <a:gd name="connsiteX0" fmla="*/ 1028937 w 5770482"/>
              <a:gd name="connsiteY0" fmla="*/ 621030 h 3397006"/>
              <a:gd name="connsiteX1" fmla="*/ 999365 w 5770482"/>
              <a:gd name="connsiteY1" fmla="*/ 594717 h 3397006"/>
              <a:gd name="connsiteX2" fmla="*/ 971515 w 5770482"/>
              <a:gd name="connsiteY2" fmla="*/ 30208 h 3397006"/>
              <a:gd name="connsiteX3" fmla="*/ 1760185 w 5770482"/>
              <a:gd name="connsiteY3" fmla="*/ 22588 h 3397006"/>
              <a:gd name="connsiteX4" fmla="*/ 1760185 w 5770482"/>
              <a:gd name="connsiteY4" fmla="*/ 1230086 h 3397006"/>
              <a:gd name="connsiteX5" fmla="*/ 3012315 w 5770482"/>
              <a:gd name="connsiteY5" fmla="*/ 1258661 h 3397006"/>
              <a:gd name="connsiteX6" fmla="*/ 3046877 w 5770482"/>
              <a:gd name="connsiteY6" fmla="*/ 46265 h 3397006"/>
              <a:gd name="connsiteX7" fmla="*/ 3772137 w 5770482"/>
              <a:gd name="connsiteY7" fmla="*/ 35651 h 3397006"/>
              <a:gd name="connsiteX8" fmla="*/ 3766150 w 5770482"/>
              <a:gd name="connsiteY8" fmla="*/ 1240700 h 3397006"/>
              <a:gd name="connsiteX9" fmla="*/ 4051356 w 5770482"/>
              <a:gd name="connsiteY9" fmla="*/ 1251585 h 3397006"/>
              <a:gd name="connsiteX10" fmla="*/ 4012167 w 5770482"/>
              <a:gd name="connsiteY10" fmla="*/ 16601 h 3397006"/>
              <a:gd name="connsiteX11" fmla="*/ 4781515 w 5770482"/>
              <a:gd name="connsiteY11" fmla="*/ 28575 h 3397006"/>
              <a:gd name="connsiteX12" fmla="*/ 4816077 w 5770482"/>
              <a:gd name="connsiteY12" fmla="*/ 1246687 h 3397006"/>
              <a:gd name="connsiteX13" fmla="*/ 5026172 w 5770482"/>
              <a:gd name="connsiteY13" fmla="*/ 1246687 h 3397006"/>
              <a:gd name="connsiteX14" fmla="*/ 5058557 w 5770482"/>
              <a:gd name="connsiteY14" fmla="*/ 9525 h 3397006"/>
              <a:gd name="connsiteX15" fmla="*/ 5749255 w 5770482"/>
              <a:gd name="connsiteY15" fmla="*/ 0 h 3397006"/>
              <a:gd name="connsiteX16" fmla="*/ 5682580 w 5770482"/>
              <a:gd name="connsiteY16" fmla="*/ 1269275 h 3397006"/>
              <a:gd name="connsiteX17" fmla="*/ 4738516 w 5770482"/>
              <a:gd name="connsiteY17" fmla="*/ 2120810 h 3397006"/>
              <a:gd name="connsiteX18" fmla="*/ 5705168 w 5770482"/>
              <a:gd name="connsiteY18" fmla="*/ 2055495 h 3397006"/>
              <a:gd name="connsiteX19" fmla="*/ 5770482 w 5770482"/>
              <a:gd name="connsiteY19" fmla="*/ 3309530 h 3397006"/>
              <a:gd name="connsiteX20" fmla="*/ 4947522 w 5770482"/>
              <a:gd name="connsiteY20" fmla="*/ 3309530 h 3397006"/>
              <a:gd name="connsiteX21" fmla="*/ 4973647 w 5770482"/>
              <a:gd name="connsiteY21" fmla="*/ 2107747 h 3397006"/>
              <a:gd name="connsiteX22" fmla="*/ 4751580 w 5770482"/>
              <a:gd name="connsiteY22" fmla="*/ 2055495 h 3397006"/>
              <a:gd name="connsiteX23" fmla="*/ 4790768 w 5770482"/>
              <a:gd name="connsiteY23" fmla="*/ 3309530 h 3397006"/>
              <a:gd name="connsiteX24" fmla="*/ 3941682 w 5770482"/>
              <a:gd name="connsiteY24" fmla="*/ 3322592 h 3397006"/>
              <a:gd name="connsiteX25" fmla="*/ 3967808 w 5770482"/>
              <a:gd name="connsiteY25" fmla="*/ 2068558 h 3397006"/>
              <a:gd name="connsiteX26" fmla="*/ 3732677 w 5770482"/>
              <a:gd name="connsiteY26" fmla="*/ 2107747 h 3397006"/>
              <a:gd name="connsiteX27" fmla="*/ 3745740 w 5770482"/>
              <a:gd name="connsiteY27" fmla="*/ 3296467 h 3397006"/>
              <a:gd name="connsiteX28" fmla="*/ 2922780 w 5770482"/>
              <a:gd name="connsiteY28" fmla="*/ 3309530 h 3397006"/>
              <a:gd name="connsiteX29" fmla="*/ 2952443 w 5770482"/>
              <a:gd name="connsiteY29" fmla="*/ 2050597 h 3397006"/>
              <a:gd name="connsiteX30" fmla="*/ 1685073 w 5770482"/>
              <a:gd name="connsiteY30" fmla="*/ 2076723 h 3397006"/>
              <a:gd name="connsiteX31" fmla="*/ 1663575 w 5770482"/>
              <a:gd name="connsiteY31" fmla="*/ 3367768 h 3397006"/>
              <a:gd name="connsiteX32" fmla="*/ 0 w 5770482"/>
              <a:gd name="connsiteY32" fmla="*/ 3395678 h 3397006"/>
              <a:gd name="connsiteX33" fmla="*/ 8402 w 5770482"/>
              <a:gd name="connsiteY33" fmla="*/ 2014946 h 3397006"/>
              <a:gd name="connsiteX34" fmla="*/ 4751580 w 5770482"/>
              <a:gd name="connsiteY34" fmla="*/ 2068558 h 3397006"/>
              <a:gd name="connsiteX35" fmla="*/ 5667068 w 5770482"/>
              <a:gd name="connsiteY35" fmla="*/ 1243149 h 3397006"/>
              <a:gd name="connsiteX36" fmla="*/ 1002267 w 5770482"/>
              <a:gd name="connsiteY36" fmla="*/ 1238250 h 3397006"/>
              <a:gd name="connsiteX37" fmla="*/ 999818 w 5770482"/>
              <a:gd name="connsiteY37" fmla="*/ 607151 h 3397006"/>
              <a:gd name="connsiteX0" fmla="*/ 1028937 w 5770482"/>
              <a:gd name="connsiteY0" fmla="*/ 621030 h 3498995"/>
              <a:gd name="connsiteX1" fmla="*/ 999365 w 5770482"/>
              <a:gd name="connsiteY1" fmla="*/ 594717 h 3498995"/>
              <a:gd name="connsiteX2" fmla="*/ 971515 w 5770482"/>
              <a:gd name="connsiteY2" fmla="*/ 30208 h 3498995"/>
              <a:gd name="connsiteX3" fmla="*/ 1760185 w 5770482"/>
              <a:gd name="connsiteY3" fmla="*/ 22588 h 3498995"/>
              <a:gd name="connsiteX4" fmla="*/ 1760185 w 5770482"/>
              <a:gd name="connsiteY4" fmla="*/ 1230086 h 3498995"/>
              <a:gd name="connsiteX5" fmla="*/ 3012315 w 5770482"/>
              <a:gd name="connsiteY5" fmla="*/ 1258661 h 3498995"/>
              <a:gd name="connsiteX6" fmla="*/ 3046877 w 5770482"/>
              <a:gd name="connsiteY6" fmla="*/ 46265 h 3498995"/>
              <a:gd name="connsiteX7" fmla="*/ 3772137 w 5770482"/>
              <a:gd name="connsiteY7" fmla="*/ 35651 h 3498995"/>
              <a:gd name="connsiteX8" fmla="*/ 3766150 w 5770482"/>
              <a:gd name="connsiteY8" fmla="*/ 1240700 h 3498995"/>
              <a:gd name="connsiteX9" fmla="*/ 4051356 w 5770482"/>
              <a:gd name="connsiteY9" fmla="*/ 1251585 h 3498995"/>
              <a:gd name="connsiteX10" fmla="*/ 4012167 w 5770482"/>
              <a:gd name="connsiteY10" fmla="*/ 16601 h 3498995"/>
              <a:gd name="connsiteX11" fmla="*/ 4781515 w 5770482"/>
              <a:gd name="connsiteY11" fmla="*/ 28575 h 3498995"/>
              <a:gd name="connsiteX12" fmla="*/ 4816077 w 5770482"/>
              <a:gd name="connsiteY12" fmla="*/ 1246687 h 3498995"/>
              <a:gd name="connsiteX13" fmla="*/ 5026172 w 5770482"/>
              <a:gd name="connsiteY13" fmla="*/ 1246687 h 3498995"/>
              <a:gd name="connsiteX14" fmla="*/ 5058557 w 5770482"/>
              <a:gd name="connsiteY14" fmla="*/ 9525 h 3498995"/>
              <a:gd name="connsiteX15" fmla="*/ 5749255 w 5770482"/>
              <a:gd name="connsiteY15" fmla="*/ 0 h 3498995"/>
              <a:gd name="connsiteX16" fmla="*/ 5682580 w 5770482"/>
              <a:gd name="connsiteY16" fmla="*/ 1269275 h 3498995"/>
              <a:gd name="connsiteX17" fmla="*/ 4738516 w 5770482"/>
              <a:gd name="connsiteY17" fmla="*/ 2120810 h 3498995"/>
              <a:gd name="connsiteX18" fmla="*/ 5705168 w 5770482"/>
              <a:gd name="connsiteY18" fmla="*/ 2055495 h 3498995"/>
              <a:gd name="connsiteX19" fmla="*/ 5770482 w 5770482"/>
              <a:gd name="connsiteY19" fmla="*/ 3309530 h 3498995"/>
              <a:gd name="connsiteX20" fmla="*/ 4947522 w 5770482"/>
              <a:gd name="connsiteY20" fmla="*/ 3309530 h 3498995"/>
              <a:gd name="connsiteX21" fmla="*/ 4973647 w 5770482"/>
              <a:gd name="connsiteY21" fmla="*/ 2107747 h 3498995"/>
              <a:gd name="connsiteX22" fmla="*/ 4751580 w 5770482"/>
              <a:gd name="connsiteY22" fmla="*/ 2055495 h 3498995"/>
              <a:gd name="connsiteX23" fmla="*/ 4790768 w 5770482"/>
              <a:gd name="connsiteY23" fmla="*/ 3309530 h 3498995"/>
              <a:gd name="connsiteX24" fmla="*/ 3941682 w 5770482"/>
              <a:gd name="connsiteY24" fmla="*/ 3322592 h 3498995"/>
              <a:gd name="connsiteX25" fmla="*/ 3967808 w 5770482"/>
              <a:gd name="connsiteY25" fmla="*/ 2068558 h 3498995"/>
              <a:gd name="connsiteX26" fmla="*/ 3732677 w 5770482"/>
              <a:gd name="connsiteY26" fmla="*/ 2107747 h 3498995"/>
              <a:gd name="connsiteX27" fmla="*/ 3745740 w 5770482"/>
              <a:gd name="connsiteY27" fmla="*/ 3296467 h 3498995"/>
              <a:gd name="connsiteX28" fmla="*/ 2922780 w 5770482"/>
              <a:gd name="connsiteY28" fmla="*/ 3309530 h 3498995"/>
              <a:gd name="connsiteX29" fmla="*/ 2952443 w 5770482"/>
              <a:gd name="connsiteY29" fmla="*/ 2050597 h 3498995"/>
              <a:gd name="connsiteX30" fmla="*/ 1685073 w 5770482"/>
              <a:gd name="connsiteY30" fmla="*/ 2076723 h 3498995"/>
              <a:gd name="connsiteX31" fmla="*/ 1663575 w 5770482"/>
              <a:gd name="connsiteY31" fmla="*/ 3367768 h 3498995"/>
              <a:gd name="connsiteX32" fmla="*/ 600075 w 5770482"/>
              <a:gd name="connsiteY32" fmla="*/ 3395677 h 3498995"/>
              <a:gd name="connsiteX33" fmla="*/ 0 w 5770482"/>
              <a:gd name="connsiteY33" fmla="*/ 3395678 h 3498995"/>
              <a:gd name="connsiteX34" fmla="*/ 8402 w 5770482"/>
              <a:gd name="connsiteY34" fmla="*/ 2014946 h 3498995"/>
              <a:gd name="connsiteX35" fmla="*/ 4751580 w 5770482"/>
              <a:gd name="connsiteY35" fmla="*/ 2068558 h 3498995"/>
              <a:gd name="connsiteX36" fmla="*/ 5667068 w 5770482"/>
              <a:gd name="connsiteY36" fmla="*/ 1243149 h 3498995"/>
              <a:gd name="connsiteX37" fmla="*/ 1002267 w 5770482"/>
              <a:gd name="connsiteY37" fmla="*/ 1238250 h 3498995"/>
              <a:gd name="connsiteX38" fmla="*/ 999818 w 5770482"/>
              <a:gd name="connsiteY38" fmla="*/ 607151 h 3498995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723900 w 5770482"/>
              <a:gd name="connsiteY32" fmla="*/ 3405202 h 3497602"/>
              <a:gd name="connsiteX33" fmla="*/ 600075 w 5770482"/>
              <a:gd name="connsiteY33" fmla="*/ 3395677 h 3497602"/>
              <a:gd name="connsiteX34" fmla="*/ 0 w 5770482"/>
              <a:gd name="connsiteY34" fmla="*/ 3395678 h 3497602"/>
              <a:gd name="connsiteX35" fmla="*/ 8402 w 5770482"/>
              <a:gd name="connsiteY35" fmla="*/ 2014946 h 3497602"/>
              <a:gd name="connsiteX36" fmla="*/ 4751580 w 5770482"/>
              <a:gd name="connsiteY36" fmla="*/ 2068558 h 3497602"/>
              <a:gd name="connsiteX37" fmla="*/ 5667068 w 5770482"/>
              <a:gd name="connsiteY37" fmla="*/ 1243149 h 3497602"/>
              <a:gd name="connsiteX38" fmla="*/ 1002267 w 5770482"/>
              <a:gd name="connsiteY38" fmla="*/ 1238250 h 3497602"/>
              <a:gd name="connsiteX39" fmla="*/ 999818 w 5770482"/>
              <a:gd name="connsiteY39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838200 w 5770482"/>
              <a:gd name="connsiteY32" fmla="*/ 3414727 h 3497602"/>
              <a:gd name="connsiteX33" fmla="*/ 723900 w 5770482"/>
              <a:gd name="connsiteY33" fmla="*/ 3405202 h 3497602"/>
              <a:gd name="connsiteX34" fmla="*/ 600075 w 5770482"/>
              <a:gd name="connsiteY34" fmla="*/ 3395677 h 3497602"/>
              <a:gd name="connsiteX35" fmla="*/ 0 w 5770482"/>
              <a:gd name="connsiteY35" fmla="*/ 3395678 h 3497602"/>
              <a:gd name="connsiteX36" fmla="*/ 8402 w 5770482"/>
              <a:gd name="connsiteY36" fmla="*/ 2014946 h 3497602"/>
              <a:gd name="connsiteX37" fmla="*/ 4751580 w 5770482"/>
              <a:gd name="connsiteY37" fmla="*/ 2068558 h 3497602"/>
              <a:gd name="connsiteX38" fmla="*/ 5667068 w 5770482"/>
              <a:gd name="connsiteY38" fmla="*/ 1243149 h 3497602"/>
              <a:gd name="connsiteX39" fmla="*/ 1002267 w 5770482"/>
              <a:gd name="connsiteY39" fmla="*/ 1238250 h 3497602"/>
              <a:gd name="connsiteX40" fmla="*/ 999818 w 5770482"/>
              <a:gd name="connsiteY40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723900 w 5770482"/>
              <a:gd name="connsiteY34" fmla="*/ 34052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695325 w 5770482"/>
              <a:gd name="connsiteY34" fmla="*/ 20336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341472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962025 w 5770482"/>
              <a:gd name="connsiteY33" fmla="*/ 20621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62664"/>
              <a:gd name="connsiteX1" fmla="*/ 999365 w 5770482"/>
              <a:gd name="connsiteY1" fmla="*/ 594717 h 3462664"/>
              <a:gd name="connsiteX2" fmla="*/ 971515 w 5770482"/>
              <a:gd name="connsiteY2" fmla="*/ 30208 h 3462664"/>
              <a:gd name="connsiteX3" fmla="*/ 1760185 w 5770482"/>
              <a:gd name="connsiteY3" fmla="*/ 22588 h 3462664"/>
              <a:gd name="connsiteX4" fmla="*/ 1760185 w 5770482"/>
              <a:gd name="connsiteY4" fmla="*/ 1230086 h 3462664"/>
              <a:gd name="connsiteX5" fmla="*/ 3012315 w 5770482"/>
              <a:gd name="connsiteY5" fmla="*/ 1258661 h 3462664"/>
              <a:gd name="connsiteX6" fmla="*/ 3046877 w 5770482"/>
              <a:gd name="connsiteY6" fmla="*/ 46265 h 3462664"/>
              <a:gd name="connsiteX7" fmla="*/ 3772137 w 5770482"/>
              <a:gd name="connsiteY7" fmla="*/ 35651 h 3462664"/>
              <a:gd name="connsiteX8" fmla="*/ 3766150 w 5770482"/>
              <a:gd name="connsiteY8" fmla="*/ 1240700 h 3462664"/>
              <a:gd name="connsiteX9" fmla="*/ 4051356 w 5770482"/>
              <a:gd name="connsiteY9" fmla="*/ 1251585 h 3462664"/>
              <a:gd name="connsiteX10" fmla="*/ 4012167 w 5770482"/>
              <a:gd name="connsiteY10" fmla="*/ 16601 h 3462664"/>
              <a:gd name="connsiteX11" fmla="*/ 4781515 w 5770482"/>
              <a:gd name="connsiteY11" fmla="*/ 28575 h 3462664"/>
              <a:gd name="connsiteX12" fmla="*/ 4816077 w 5770482"/>
              <a:gd name="connsiteY12" fmla="*/ 1246687 h 3462664"/>
              <a:gd name="connsiteX13" fmla="*/ 5026172 w 5770482"/>
              <a:gd name="connsiteY13" fmla="*/ 1246687 h 3462664"/>
              <a:gd name="connsiteX14" fmla="*/ 5058557 w 5770482"/>
              <a:gd name="connsiteY14" fmla="*/ 9525 h 3462664"/>
              <a:gd name="connsiteX15" fmla="*/ 5749255 w 5770482"/>
              <a:gd name="connsiteY15" fmla="*/ 0 h 3462664"/>
              <a:gd name="connsiteX16" fmla="*/ 5682580 w 5770482"/>
              <a:gd name="connsiteY16" fmla="*/ 1269275 h 3462664"/>
              <a:gd name="connsiteX17" fmla="*/ 4738516 w 5770482"/>
              <a:gd name="connsiteY17" fmla="*/ 2120810 h 3462664"/>
              <a:gd name="connsiteX18" fmla="*/ 5705168 w 5770482"/>
              <a:gd name="connsiteY18" fmla="*/ 2055495 h 3462664"/>
              <a:gd name="connsiteX19" fmla="*/ 5770482 w 5770482"/>
              <a:gd name="connsiteY19" fmla="*/ 3309530 h 3462664"/>
              <a:gd name="connsiteX20" fmla="*/ 4947522 w 5770482"/>
              <a:gd name="connsiteY20" fmla="*/ 3309530 h 3462664"/>
              <a:gd name="connsiteX21" fmla="*/ 4973647 w 5770482"/>
              <a:gd name="connsiteY21" fmla="*/ 2107747 h 3462664"/>
              <a:gd name="connsiteX22" fmla="*/ 4751580 w 5770482"/>
              <a:gd name="connsiteY22" fmla="*/ 2055495 h 3462664"/>
              <a:gd name="connsiteX23" fmla="*/ 4790768 w 5770482"/>
              <a:gd name="connsiteY23" fmla="*/ 3309530 h 3462664"/>
              <a:gd name="connsiteX24" fmla="*/ 3941682 w 5770482"/>
              <a:gd name="connsiteY24" fmla="*/ 3322592 h 3462664"/>
              <a:gd name="connsiteX25" fmla="*/ 3967808 w 5770482"/>
              <a:gd name="connsiteY25" fmla="*/ 2068558 h 3462664"/>
              <a:gd name="connsiteX26" fmla="*/ 3732677 w 5770482"/>
              <a:gd name="connsiteY26" fmla="*/ 2107747 h 3462664"/>
              <a:gd name="connsiteX27" fmla="*/ 3745740 w 5770482"/>
              <a:gd name="connsiteY27" fmla="*/ 3296467 h 3462664"/>
              <a:gd name="connsiteX28" fmla="*/ 2922780 w 5770482"/>
              <a:gd name="connsiteY28" fmla="*/ 3309530 h 3462664"/>
              <a:gd name="connsiteX29" fmla="*/ 2952443 w 5770482"/>
              <a:gd name="connsiteY29" fmla="*/ 2050597 h 3462664"/>
              <a:gd name="connsiteX30" fmla="*/ 1685073 w 5770482"/>
              <a:gd name="connsiteY30" fmla="*/ 2076723 h 3462664"/>
              <a:gd name="connsiteX31" fmla="*/ 1663575 w 5770482"/>
              <a:gd name="connsiteY31" fmla="*/ 3367768 h 3462664"/>
              <a:gd name="connsiteX32" fmla="*/ 962025 w 5770482"/>
              <a:gd name="connsiteY32" fmla="*/ 3357577 h 3462664"/>
              <a:gd name="connsiteX33" fmla="*/ 962025 w 5770482"/>
              <a:gd name="connsiteY33" fmla="*/ 2062177 h 3462664"/>
              <a:gd name="connsiteX34" fmla="*/ 695325 w 5770482"/>
              <a:gd name="connsiteY34" fmla="*/ 2033602 h 3462664"/>
              <a:gd name="connsiteX35" fmla="*/ 600075 w 5770482"/>
              <a:gd name="connsiteY35" fmla="*/ 3395677 h 3462664"/>
              <a:gd name="connsiteX36" fmla="*/ 0 w 5770482"/>
              <a:gd name="connsiteY36" fmla="*/ 3395678 h 3462664"/>
              <a:gd name="connsiteX37" fmla="*/ 8402 w 5770482"/>
              <a:gd name="connsiteY37" fmla="*/ 2014946 h 3462664"/>
              <a:gd name="connsiteX38" fmla="*/ 4751580 w 5770482"/>
              <a:gd name="connsiteY38" fmla="*/ 2068558 h 3462664"/>
              <a:gd name="connsiteX39" fmla="*/ 5667068 w 5770482"/>
              <a:gd name="connsiteY39" fmla="*/ 1243149 h 3462664"/>
              <a:gd name="connsiteX40" fmla="*/ 1002267 w 5770482"/>
              <a:gd name="connsiteY40" fmla="*/ 1238250 h 3462664"/>
              <a:gd name="connsiteX41" fmla="*/ 999818 w 5770482"/>
              <a:gd name="connsiteY41" fmla="*/ 607151 h 3462664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68507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78032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70482 w 5770482"/>
              <a:gd name="connsiteY18" fmla="*/ 3309530 h 3395678"/>
              <a:gd name="connsiteX19" fmla="*/ 4947522 w 5770482"/>
              <a:gd name="connsiteY19" fmla="*/ 3309530 h 3395678"/>
              <a:gd name="connsiteX20" fmla="*/ 4973647 w 5770482"/>
              <a:gd name="connsiteY20" fmla="*/ 2107747 h 3395678"/>
              <a:gd name="connsiteX21" fmla="*/ 4751580 w 5770482"/>
              <a:gd name="connsiteY21" fmla="*/ 2055495 h 3395678"/>
              <a:gd name="connsiteX22" fmla="*/ 4790768 w 5770482"/>
              <a:gd name="connsiteY22" fmla="*/ 3309530 h 3395678"/>
              <a:gd name="connsiteX23" fmla="*/ 3941682 w 5770482"/>
              <a:gd name="connsiteY23" fmla="*/ 3322592 h 3395678"/>
              <a:gd name="connsiteX24" fmla="*/ 3967808 w 5770482"/>
              <a:gd name="connsiteY24" fmla="*/ 2068558 h 3395678"/>
              <a:gd name="connsiteX25" fmla="*/ 3732677 w 5770482"/>
              <a:gd name="connsiteY25" fmla="*/ 2107747 h 3395678"/>
              <a:gd name="connsiteX26" fmla="*/ 3745740 w 5770482"/>
              <a:gd name="connsiteY26" fmla="*/ 3296467 h 3395678"/>
              <a:gd name="connsiteX27" fmla="*/ 2922780 w 5770482"/>
              <a:gd name="connsiteY27" fmla="*/ 3309530 h 3395678"/>
              <a:gd name="connsiteX28" fmla="*/ 2952443 w 5770482"/>
              <a:gd name="connsiteY28" fmla="*/ 2050597 h 3395678"/>
              <a:gd name="connsiteX29" fmla="*/ 1780323 w 5770482"/>
              <a:gd name="connsiteY29" fmla="*/ 2076723 h 3395678"/>
              <a:gd name="connsiteX30" fmla="*/ 1815975 w 5770482"/>
              <a:gd name="connsiteY30" fmla="*/ 3262993 h 3395678"/>
              <a:gd name="connsiteX31" fmla="*/ 962025 w 5770482"/>
              <a:gd name="connsiteY31" fmla="*/ 3357577 h 3395678"/>
              <a:gd name="connsiteX32" fmla="*/ 962025 w 5770482"/>
              <a:gd name="connsiteY32" fmla="*/ 2062177 h 3395678"/>
              <a:gd name="connsiteX33" fmla="*/ 695325 w 5770482"/>
              <a:gd name="connsiteY33" fmla="*/ 2033602 h 3395678"/>
              <a:gd name="connsiteX34" fmla="*/ 600075 w 5770482"/>
              <a:gd name="connsiteY34" fmla="*/ 3395677 h 3395678"/>
              <a:gd name="connsiteX35" fmla="*/ 0 w 5770482"/>
              <a:gd name="connsiteY35" fmla="*/ 3395678 h 3395678"/>
              <a:gd name="connsiteX36" fmla="*/ 8402 w 5770482"/>
              <a:gd name="connsiteY36" fmla="*/ 2014946 h 3395678"/>
              <a:gd name="connsiteX37" fmla="*/ 4751580 w 5770482"/>
              <a:gd name="connsiteY37" fmla="*/ 2068558 h 3395678"/>
              <a:gd name="connsiteX38" fmla="*/ 5667068 w 5770482"/>
              <a:gd name="connsiteY38" fmla="*/ 1243149 h 3395678"/>
              <a:gd name="connsiteX39" fmla="*/ 1002267 w 5770482"/>
              <a:gd name="connsiteY39" fmla="*/ 1238250 h 3395678"/>
              <a:gd name="connsiteX40" fmla="*/ 999818 w 5770482"/>
              <a:gd name="connsiteY40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47522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6097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3647 w 5749255"/>
              <a:gd name="connsiteY18" fmla="*/ 2107747 h 3395678"/>
              <a:gd name="connsiteX19" fmla="*/ 4751580 w 5749255"/>
              <a:gd name="connsiteY19" fmla="*/ 2055495 h 3395678"/>
              <a:gd name="connsiteX20" fmla="*/ 4790768 w 5749255"/>
              <a:gd name="connsiteY20" fmla="*/ 3309530 h 3395678"/>
              <a:gd name="connsiteX21" fmla="*/ 3941682 w 5749255"/>
              <a:gd name="connsiteY21" fmla="*/ 3322592 h 3395678"/>
              <a:gd name="connsiteX22" fmla="*/ 3967808 w 5749255"/>
              <a:gd name="connsiteY22" fmla="*/ 2068558 h 3395678"/>
              <a:gd name="connsiteX23" fmla="*/ 3732677 w 5749255"/>
              <a:gd name="connsiteY23" fmla="*/ 2107747 h 3395678"/>
              <a:gd name="connsiteX24" fmla="*/ 3745740 w 5749255"/>
              <a:gd name="connsiteY24" fmla="*/ 3296467 h 3395678"/>
              <a:gd name="connsiteX25" fmla="*/ 2922780 w 5749255"/>
              <a:gd name="connsiteY25" fmla="*/ 3309530 h 3395678"/>
              <a:gd name="connsiteX26" fmla="*/ 2952443 w 5749255"/>
              <a:gd name="connsiteY26" fmla="*/ 2050597 h 3395678"/>
              <a:gd name="connsiteX27" fmla="*/ 1780323 w 5749255"/>
              <a:gd name="connsiteY27" fmla="*/ 2076723 h 3395678"/>
              <a:gd name="connsiteX28" fmla="*/ 1815975 w 5749255"/>
              <a:gd name="connsiteY28" fmla="*/ 3262993 h 3395678"/>
              <a:gd name="connsiteX29" fmla="*/ 962025 w 5749255"/>
              <a:gd name="connsiteY29" fmla="*/ 3357577 h 3395678"/>
              <a:gd name="connsiteX30" fmla="*/ 962025 w 5749255"/>
              <a:gd name="connsiteY30" fmla="*/ 2062177 h 3395678"/>
              <a:gd name="connsiteX31" fmla="*/ 695325 w 5749255"/>
              <a:gd name="connsiteY31" fmla="*/ 2033602 h 3395678"/>
              <a:gd name="connsiteX32" fmla="*/ 600075 w 5749255"/>
              <a:gd name="connsiteY32" fmla="*/ 3395677 h 3395678"/>
              <a:gd name="connsiteX33" fmla="*/ 0 w 5749255"/>
              <a:gd name="connsiteY33" fmla="*/ 3395678 h 3395678"/>
              <a:gd name="connsiteX34" fmla="*/ 8402 w 5749255"/>
              <a:gd name="connsiteY34" fmla="*/ 2014946 h 3395678"/>
              <a:gd name="connsiteX35" fmla="*/ 4751580 w 5749255"/>
              <a:gd name="connsiteY35" fmla="*/ 2068558 h 3395678"/>
              <a:gd name="connsiteX36" fmla="*/ 5667068 w 5749255"/>
              <a:gd name="connsiteY36" fmla="*/ 1243149 h 3395678"/>
              <a:gd name="connsiteX37" fmla="*/ 1002267 w 5749255"/>
              <a:gd name="connsiteY37" fmla="*/ 1238250 h 3395678"/>
              <a:gd name="connsiteX38" fmla="*/ 999818 w 5749255"/>
              <a:gd name="connsiteY38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751580 w 5749255"/>
              <a:gd name="connsiteY18" fmla="*/ 2055495 h 3395678"/>
              <a:gd name="connsiteX19" fmla="*/ 4790768 w 5749255"/>
              <a:gd name="connsiteY19" fmla="*/ 3309530 h 3395678"/>
              <a:gd name="connsiteX20" fmla="*/ 3941682 w 5749255"/>
              <a:gd name="connsiteY20" fmla="*/ 3322592 h 3395678"/>
              <a:gd name="connsiteX21" fmla="*/ 3967808 w 5749255"/>
              <a:gd name="connsiteY21" fmla="*/ 2068558 h 3395678"/>
              <a:gd name="connsiteX22" fmla="*/ 3732677 w 5749255"/>
              <a:gd name="connsiteY22" fmla="*/ 2107747 h 3395678"/>
              <a:gd name="connsiteX23" fmla="*/ 3745740 w 5749255"/>
              <a:gd name="connsiteY23" fmla="*/ 3296467 h 3395678"/>
              <a:gd name="connsiteX24" fmla="*/ 2922780 w 5749255"/>
              <a:gd name="connsiteY24" fmla="*/ 3309530 h 3395678"/>
              <a:gd name="connsiteX25" fmla="*/ 2952443 w 5749255"/>
              <a:gd name="connsiteY25" fmla="*/ 2050597 h 3395678"/>
              <a:gd name="connsiteX26" fmla="*/ 1780323 w 5749255"/>
              <a:gd name="connsiteY26" fmla="*/ 2076723 h 3395678"/>
              <a:gd name="connsiteX27" fmla="*/ 1815975 w 5749255"/>
              <a:gd name="connsiteY27" fmla="*/ 3262993 h 3395678"/>
              <a:gd name="connsiteX28" fmla="*/ 962025 w 5749255"/>
              <a:gd name="connsiteY28" fmla="*/ 3357577 h 3395678"/>
              <a:gd name="connsiteX29" fmla="*/ 962025 w 5749255"/>
              <a:gd name="connsiteY29" fmla="*/ 2062177 h 3395678"/>
              <a:gd name="connsiteX30" fmla="*/ 695325 w 5749255"/>
              <a:gd name="connsiteY30" fmla="*/ 2033602 h 3395678"/>
              <a:gd name="connsiteX31" fmla="*/ 600075 w 5749255"/>
              <a:gd name="connsiteY31" fmla="*/ 3395677 h 3395678"/>
              <a:gd name="connsiteX32" fmla="*/ 0 w 5749255"/>
              <a:gd name="connsiteY32" fmla="*/ 3395678 h 3395678"/>
              <a:gd name="connsiteX33" fmla="*/ 8402 w 5749255"/>
              <a:gd name="connsiteY33" fmla="*/ 2014946 h 3395678"/>
              <a:gd name="connsiteX34" fmla="*/ 4751580 w 5749255"/>
              <a:gd name="connsiteY34" fmla="*/ 2068558 h 3395678"/>
              <a:gd name="connsiteX35" fmla="*/ 5667068 w 5749255"/>
              <a:gd name="connsiteY35" fmla="*/ 1243149 h 3395678"/>
              <a:gd name="connsiteX36" fmla="*/ 1002267 w 5749255"/>
              <a:gd name="connsiteY36" fmla="*/ 1238250 h 3395678"/>
              <a:gd name="connsiteX37" fmla="*/ 999818 w 5749255"/>
              <a:gd name="connsiteY37" fmla="*/ 607151 h 3395678"/>
              <a:gd name="connsiteX0" fmla="*/ 1028937 w 5777830"/>
              <a:gd name="connsiteY0" fmla="*/ 621030 h 3395678"/>
              <a:gd name="connsiteX1" fmla="*/ 999365 w 5777830"/>
              <a:gd name="connsiteY1" fmla="*/ 594717 h 3395678"/>
              <a:gd name="connsiteX2" fmla="*/ 971515 w 5777830"/>
              <a:gd name="connsiteY2" fmla="*/ 30208 h 3395678"/>
              <a:gd name="connsiteX3" fmla="*/ 1760185 w 5777830"/>
              <a:gd name="connsiteY3" fmla="*/ 22588 h 3395678"/>
              <a:gd name="connsiteX4" fmla="*/ 1760185 w 5777830"/>
              <a:gd name="connsiteY4" fmla="*/ 1230086 h 3395678"/>
              <a:gd name="connsiteX5" fmla="*/ 3012315 w 5777830"/>
              <a:gd name="connsiteY5" fmla="*/ 1258661 h 3395678"/>
              <a:gd name="connsiteX6" fmla="*/ 3046877 w 5777830"/>
              <a:gd name="connsiteY6" fmla="*/ 46265 h 3395678"/>
              <a:gd name="connsiteX7" fmla="*/ 3772137 w 5777830"/>
              <a:gd name="connsiteY7" fmla="*/ 35651 h 3395678"/>
              <a:gd name="connsiteX8" fmla="*/ 3766150 w 5777830"/>
              <a:gd name="connsiteY8" fmla="*/ 1240700 h 3395678"/>
              <a:gd name="connsiteX9" fmla="*/ 4051356 w 5777830"/>
              <a:gd name="connsiteY9" fmla="*/ 1251585 h 3395678"/>
              <a:gd name="connsiteX10" fmla="*/ 4012167 w 5777830"/>
              <a:gd name="connsiteY10" fmla="*/ 16601 h 3395678"/>
              <a:gd name="connsiteX11" fmla="*/ 4781515 w 5777830"/>
              <a:gd name="connsiteY11" fmla="*/ 28575 h 3395678"/>
              <a:gd name="connsiteX12" fmla="*/ 4816077 w 5777830"/>
              <a:gd name="connsiteY12" fmla="*/ 1246687 h 3395678"/>
              <a:gd name="connsiteX13" fmla="*/ 5026172 w 5777830"/>
              <a:gd name="connsiteY13" fmla="*/ 1246687 h 3395678"/>
              <a:gd name="connsiteX14" fmla="*/ 5058557 w 5777830"/>
              <a:gd name="connsiteY14" fmla="*/ 9525 h 3395678"/>
              <a:gd name="connsiteX15" fmla="*/ 5749255 w 5777830"/>
              <a:gd name="connsiteY15" fmla="*/ 0 h 3395678"/>
              <a:gd name="connsiteX16" fmla="*/ 5777830 w 5777830"/>
              <a:gd name="connsiteY16" fmla="*/ 1164500 h 3395678"/>
              <a:gd name="connsiteX17" fmla="*/ 4738516 w 5777830"/>
              <a:gd name="connsiteY17" fmla="*/ 2120810 h 3395678"/>
              <a:gd name="connsiteX18" fmla="*/ 4751580 w 5777830"/>
              <a:gd name="connsiteY18" fmla="*/ 2055495 h 3395678"/>
              <a:gd name="connsiteX19" fmla="*/ 4790768 w 5777830"/>
              <a:gd name="connsiteY19" fmla="*/ 3309530 h 3395678"/>
              <a:gd name="connsiteX20" fmla="*/ 3941682 w 5777830"/>
              <a:gd name="connsiteY20" fmla="*/ 3322592 h 3395678"/>
              <a:gd name="connsiteX21" fmla="*/ 3967808 w 5777830"/>
              <a:gd name="connsiteY21" fmla="*/ 2068558 h 3395678"/>
              <a:gd name="connsiteX22" fmla="*/ 3732677 w 5777830"/>
              <a:gd name="connsiteY22" fmla="*/ 2107747 h 3395678"/>
              <a:gd name="connsiteX23" fmla="*/ 3745740 w 5777830"/>
              <a:gd name="connsiteY23" fmla="*/ 3296467 h 3395678"/>
              <a:gd name="connsiteX24" fmla="*/ 2922780 w 5777830"/>
              <a:gd name="connsiteY24" fmla="*/ 3309530 h 3395678"/>
              <a:gd name="connsiteX25" fmla="*/ 2952443 w 5777830"/>
              <a:gd name="connsiteY25" fmla="*/ 2050597 h 3395678"/>
              <a:gd name="connsiteX26" fmla="*/ 1780323 w 5777830"/>
              <a:gd name="connsiteY26" fmla="*/ 2076723 h 3395678"/>
              <a:gd name="connsiteX27" fmla="*/ 1815975 w 5777830"/>
              <a:gd name="connsiteY27" fmla="*/ 3262993 h 3395678"/>
              <a:gd name="connsiteX28" fmla="*/ 962025 w 5777830"/>
              <a:gd name="connsiteY28" fmla="*/ 3357577 h 3395678"/>
              <a:gd name="connsiteX29" fmla="*/ 962025 w 5777830"/>
              <a:gd name="connsiteY29" fmla="*/ 2062177 h 3395678"/>
              <a:gd name="connsiteX30" fmla="*/ 695325 w 5777830"/>
              <a:gd name="connsiteY30" fmla="*/ 2033602 h 3395678"/>
              <a:gd name="connsiteX31" fmla="*/ 600075 w 5777830"/>
              <a:gd name="connsiteY31" fmla="*/ 3395677 h 3395678"/>
              <a:gd name="connsiteX32" fmla="*/ 0 w 5777830"/>
              <a:gd name="connsiteY32" fmla="*/ 3395678 h 3395678"/>
              <a:gd name="connsiteX33" fmla="*/ 8402 w 5777830"/>
              <a:gd name="connsiteY33" fmla="*/ 2014946 h 3395678"/>
              <a:gd name="connsiteX34" fmla="*/ 4751580 w 5777830"/>
              <a:gd name="connsiteY34" fmla="*/ 2068558 h 3395678"/>
              <a:gd name="connsiteX35" fmla="*/ 5667068 w 5777830"/>
              <a:gd name="connsiteY35" fmla="*/ 1243149 h 3395678"/>
              <a:gd name="connsiteX36" fmla="*/ 1002267 w 5777830"/>
              <a:gd name="connsiteY36" fmla="*/ 1238250 h 3395678"/>
              <a:gd name="connsiteX37" fmla="*/ 999818 w 5777830"/>
              <a:gd name="connsiteY37" fmla="*/ 607151 h 339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830" h="3395678">
                <a:moveTo>
                  <a:pt x="1028937" y="621030"/>
                </a:moveTo>
                <a:cubicBezTo>
                  <a:pt x="1015905" y="424934"/>
                  <a:pt x="1136222" y="752713"/>
                  <a:pt x="999365" y="594717"/>
                </a:cubicBezTo>
                <a:lnTo>
                  <a:pt x="971515" y="30208"/>
                </a:lnTo>
                <a:lnTo>
                  <a:pt x="1760185" y="22588"/>
                </a:lnTo>
                <a:lnTo>
                  <a:pt x="1760185" y="1230086"/>
                </a:lnTo>
                <a:lnTo>
                  <a:pt x="3012315" y="1258661"/>
                </a:lnTo>
                <a:lnTo>
                  <a:pt x="3046877" y="46265"/>
                </a:lnTo>
                <a:lnTo>
                  <a:pt x="3772137" y="35651"/>
                </a:lnTo>
                <a:cubicBezTo>
                  <a:pt x="3770141" y="437334"/>
                  <a:pt x="3768146" y="839017"/>
                  <a:pt x="3766150" y="1240700"/>
                </a:cubicBezTo>
                <a:lnTo>
                  <a:pt x="4051356" y="1251585"/>
                </a:lnTo>
                <a:lnTo>
                  <a:pt x="4012167" y="16601"/>
                </a:lnTo>
                <a:lnTo>
                  <a:pt x="4781515" y="28575"/>
                </a:lnTo>
                <a:cubicBezTo>
                  <a:pt x="4783511" y="444137"/>
                  <a:pt x="4814081" y="831125"/>
                  <a:pt x="4816077" y="1246687"/>
                </a:cubicBezTo>
                <a:lnTo>
                  <a:pt x="5026172" y="1246687"/>
                </a:lnTo>
                <a:lnTo>
                  <a:pt x="5058557" y="9525"/>
                </a:lnTo>
                <a:lnTo>
                  <a:pt x="5749255" y="0"/>
                </a:lnTo>
                <a:lnTo>
                  <a:pt x="5777830" y="1164500"/>
                </a:lnTo>
                <a:lnTo>
                  <a:pt x="4738516" y="2120810"/>
                </a:lnTo>
                <a:lnTo>
                  <a:pt x="4751580" y="2055495"/>
                </a:lnTo>
                <a:lnTo>
                  <a:pt x="4790768" y="3309530"/>
                </a:lnTo>
                <a:lnTo>
                  <a:pt x="3941682" y="3322592"/>
                </a:lnTo>
                <a:lnTo>
                  <a:pt x="3967808" y="2068558"/>
                </a:lnTo>
                <a:lnTo>
                  <a:pt x="3732677" y="2107747"/>
                </a:lnTo>
                <a:lnTo>
                  <a:pt x="3745740" y="3296467"/>
                </a:lnTo>
                <a:lnTo>
                  <a:pt x="2922780" y="3309530"/>
                </a:lnTo>
                <a:lnTo>
                  <a:pt x="2952443" y="2050597"/>
                </a:lnTo>
                <a:lnTo>
                  <a:pt x="1780323" y="2076723"/>
                </a:lnTo>
                <a:lnTo>
                  <a:pt x="1815975" y="3262993"/>
                </a:lnTo>
                <a:cubicBezTo>
                  <a:pt x="1689117" y="3485994"/>
                  <a:pt x="1099588" y="3349751"/>
                  <a:pt x="962025" y="3357577"/>
                </a:cubicBezTo>
                <a:cubicBezTo>
                  <a:pt x="938763" y="3174904"/>
                  <a:pt x="995362" y="2063764"/>
                  <a:pt x="962025" y="2062177"/>
                </a:cubicBezTo>
                <a:cubicBezTo>
                  <a:pt x="928688" y="2060590"/>
                  <a:pt x="735012" y="2036777"/>
                  <a:pt x="695325" y="2033602"/>
                </a:cubicBezTo>
                <a:cubicBezTo>
                  <a:pt x="655638" y="2030427"/>
                  <a:pt x="720725" y="3397264"/>
                  <a:pt x="600075" y="3395677"/>
                </a:cubicBezTo>
                <a:cubicBezTo>
                  <a:pt x="479425" y="3394090"/>
                  <a:pt x="584387" y="3387675"/>
                  <a:pt x="0" y="3395678"/>
                </a:cubicBezTo>
                <a:cubicBezTo>
                  <a:pt x="2801" y="2935434"/>
                  <a:pt x="5601" y="2475190"/>
                  <a:pt x="8402" y="2014946"/>
                </a:cubicBezTo>
                <a:lnTo>
                  <a:pt x="4751580" y="2068558"/>
                </a:lnTo>
                <a:lnTo>
                  <a:pt x="5667068" y="1243149"/>
                </a:lnTo>
                <a:lnTo>
                  <a:pt x="1002267" y="1238250"/>
                </a:lnTo>
                <a:cubicBezTo>
                  <a:pt x="1001451" y="1027884"/>
                  <a:pt x="1000634" y="817517"/>
                  <a:pt x="999818" y="607151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699792" y="1703444"/>
            <a:ext cx="5810517" cy="3426412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107467 w 5817198"/>
              <a:gd name="connsiteY15" fmla="*/ 9445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40565 w 5817198"/>
              <a:gd name="connsiteY11" fmla="*/ 129580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768 w 5804135"/>
              <a:gd name="connsiteY0" fmla="*/ 707315 h 3397111"/>
              <a:gd name="connsiteX1" fmla="*/ 769555 w 5804135"/>
              <a:gd name="connsiteY1" fmla="*/ 39957 h 3397111"/>
              <a:gd name="connsiteX2" fmla="*/ 756108 w 5804135"/>
              <a:gd name="connsiteY2" fmla="*/ 1252498 h 3397111"/>
              <a:gd name="connsiteX3" fmla="*/ 988690 w 5804135"/>
              <a:gd name="connsiteY3" fmla="*/ 1282380 h 3397111"/>
              <a:gd name="connsiteX4" fmla="*/ 959752 w 5804135"/>
              <a:gd name="connsiteY4" fmla="*/ 63634 h 3397111"/>
              <a:gd name="connsiteX5" fmla="*/ 1754862 w 5804135"/>
              <a:gd name="connsiteY5" fmla="*/ 40320 h 3397111"/>
              <a:gd name="connsiteX6" fmla="*/ 1767925 w 5804135"/>
              <a:gd name="connsiteY6" fmla="*/ 1251719 h 3397111"/>
              <a:gd name="connsiteX7" fmla="*/ 2992931 w 5804135"/>
              <a:gd name="connsiteY7" fmla="*/ 1307054 h 3397111"/>
              <a:gd name="connsiteX8" fmla="*/ 2953742 w 5804135"/>
              <a:gd name="connsiteY8" fmla="*/ 53020 h 3397111"/>
              <a:gd name="connsiteX9" fmla="*/ 3789765 w 5804135"/>
              <a:gd name="connsiteY9" fmla="*/ 26894 h 3397111"/>
              <a:gd name="connsiteX10" fmla="*/ 3827502 w 5804135"/>
              <a:gd name="connsiteY10" fmla="*/ 1295806 h 3397111"/>
              <a:gd name="connsiteX11" fmla="*/ 4069004 w 5804135"/>
              <a:gd name="connsiteY11" fmla="*/ 1319157 h 3397111"/>
              <a:gd name="connsiteX12" fmla="*/ 4056304 w 5804135"/>
              <a:gd name="connsiteY12" fmla="*/ 23757 h 3397111"/>
              <a:gd name="connsiteX13" fmla="*/ 4799254 w 5804135"/>
              <a:gd name="connsiteY13" fmla="*/ 23757 h 3397111"/>
              <a:gd name="connsiteX14" fmla="*/ 4799254 w 5804135"/>
              <a:gd name="connsiteY14" fmla="*/ 1293757 h 3397111"/>
              <a:gd name="connsiteX15" fmla="*/ 4925850 w 5804135"/>
              <a:gd name="connsiteY15" fmla="*/ 1282732 h 3397111"/>
              <a:gd name="connsiteX16" fmla="*/ 4968881 w 5804135"/>
              <a:gd name="connsiteY16" fmla="*/ 0 h 3397111"/>
              <a:gd name="connsiteX17" fmla="*/ 5790687 w 5804135"/>
              <a:gd name="connsiteY17" fmla="*/ 13447 h 3397111"/>
              <a:gd name="connsiteX18" fmla="*/ 5804135 w 5804135"/>
              <a:gd name="connsiteY18" fmla="*/ 1251345 h 3397111"/>
              <a:gd name="connsiteX19" fmla="*/ 4756416 w 5804135"/>
              <a:gd name="connsiteY19" fmla="*/ 2195329 h 3397111"/>
              <a:gd name="connsiteX20" fmla="*/ 5723068 w 5804135"/>
              <a:gd name="connsiteY20" fmla="*/ 2130014 h 3397111"/>
              <a:gd name="connsiteX21" fmla="*/ 5788382 w 5804135"/>
              <a:gd name="connsiteY21" fmla="*/ 3384049 h 3397111"/>
              <a:gd name="connsiteX22" fmla="*/ 4965422 w 5804135"/>
              <a:gd name="connsiteY22" fmla="*/ 3384049 h 3397111"/>
              <a:gd name="connsiteX23" fmla="*/ 4991547 w 5804135"/>
              <a:gd name="connsiteY23" fmla="*/ 2182266 h 3397111"/>
              <a:gd name="connsiteX24" fmla="*/ 4769480 w 5804135"/>
              <a:gd name="connsiteY24" fmla="*/ 2130014 h 3397111"/>
              <a:gd name="connsiteX25" fmla="*/ 4808668 w 5804135"/>
              <a:gd name="connsiteY25" fmla="*/ 3384049 h 3397111"/>
              <a:gd name="connsiteX26" fmla="*/ 3959582 w 5804135"/>
              <a:gd name="connsiteY26" fmla="*/ 3397111 h 3397111"/>
              <a:gd name="connsiteX27" fmla="*/ 3985708 w 5804135"/>
              <a:gd name="connsiteY27" fmla="*/ 2143077 h 3397111"/>
              <a:gd name="connsiteX28" fmla="*/ 3750577 w 5804135"/>
              <a:gd name="connsiteY28" fmla="*/ 2182266 h 3397111"/>
              <a:gd name="connsiteX29" fmla="*/ 3763640 w 5804135"/>
              <a:gd name="connsiteY29" fmla="*/ 3370986 h 3397111"/>
              <a:gd name="connsiteX30" fmla="*/ 2940680 w 5804135"/>
              <a:gd name="connsiteY30" fmla="*/ 3384049 h 3397111"/>
              <a:gd name="connsiteX31" fmla="*/ 2970343 w 5804135"/>
              <a:gd name="connsiteY31" fmla="*/ 2144166 h 3397111"/>
              <a:gd name="connsiteX32" fmla="*/ 1807748 w 5804135"/>
              <a:gd name="connsiteY32" fmla="*/ 2160767 h 3397111"/>
              <a:gd name="connsiteX33" fmla="*/ 1776725 w 5804135"/>
              <a:gd name="connsiteY33" fmla="*/ 3375612 h 3397111"/>
              <a:gd name="connsiteX34" fmla="*/ 914368 w 5804135"/>
              <a:gd name="connsiteY34" fmla="*/ 3374524 h 3397111"/>
              <a:gd name="connsiteX35" fmla="*/ 893077 w 5804135"/>
              <a:gd name="connsiteY35" fmla="*/ 2146615 h 3397111"/>
              <a:gd name="connsiteX36" fmla="*/ 4769480 w 5804135"/>
              <a:gd name="connsiteY36" fmla="*/ 2143077 h 3397111"/>
              <a:gd name="connsiteX37" fmla="*/ 5790303 w 5804135"/>
              <a:gd name="connsiteY37" fmla="*/ 1292454 h 3397111"/>
              <a:gd name="connsiteX38" fmla="*/ 41109 w 5804135"/>
              <a:gd name="connsiteY38" fmla="*/ 1280160 h 3397111"/>
              <a:gd name="connsiteX39" fmla="*/ 0 w 5804135"/>
              <a:gd name="connsiteY39" fmla="*/ 709237 h 3397111"/>
              <a:gd name="connsiteX0" fmla="*/ 0 w 5803367"/>
              <a:gd name="connsiteY0" fmla="*/ 707315 h 3397111"/>
              <a:gd name="connsiteX1" fmla="*/ 768787 w 5803367"/>
              <a:gd name="connsiteY1" fmla="*/ 39957 h 3397111"/>
              <a:gd name="connsiteX2" fmla="*/ 755340 w 5803367"/>
              <a:gd name="connsiteY2" fmla="*/ 1252498 h 3397111"/>
              <a:gd name="connsiteX3" fmla="*/ 987922 w 5803367"/>
              <a:gd name="connsiteY3" fmla="*/ 1282380 h 3397111"/>
              <a:gd name="connsiteX4" fmla="*/ 958984 w 5803367"/>
              <a:gd name="connsiteY4" fmla="*/ 63634 h 3397111"/>
              <a:gd name="connsiteX5" fmla="*/ 1754094 w 5803367"/>
              <a:gd name="connsiteY5" fmla="*/ 40320 h 3397111"/>
              <a:gd name="connsiteX6" fmla="*/ 1767157 w 5803367"/>
              <a:gd name="connsiteY6" fmla="*/ 1251719 h 3397111"/>
              <a:gd name="connsiteX7" fmla="*/ 2992163 w 5803367"/>
              <a:gd name="connsiteY7" fmla="*/ 1307054 h 3397111"/>
              <a:gd name="connsiteX8" fmla="*/ 2952974 w 5803367"/>
              <a:gd name="connsiteY8" fmla="*/ 53020 h 3397111"/>
              <a:gd name="connsiteX9" fmla="*/ 3788997 w 5803367"/>
              <a:gd name="connsiteY9" fmla="*/ 26894 h 3397111"/>
              <a:gd name="connsiteX10" fmla="*/ 3826734 w 5803367"/>
              <a:gd name="connsiteY10" fmla="*/ 1295806 h 3397111"/>
              <a:gd name="connsiteX11" fmla="*/ 4068236 w 5803367"/>
              <a:gd name="connsiteY11" fmla="*/ 1319157 h 3397111"/>
              <a:gd name="connsiteX12" fmla="*/ 4055536 w 5803367"/>
              <a:gd name="connsiteY12" fmla="*/ 23757 h 3397111"/>
              <a:gd name="connsiteX13" fmla="*/ 4798486 w 5803367"/>
              <a:gd name="connsiteY13" fmla="*/ 23757 h 3397111"/>
              <a:gd name="connsiteX14" fmla="*/ 4798486 w 5803367"/>
              <a:gd name="connsiteY14" fmla="*/ 1293757 h 3397111"/>
              <a:gd name="connsiteX15" fmla="*/ 4925082 w 5803367"/>
              <a:gd name="connsiteY15" fmla="*/ 1282732 h 3397111"/>
              <a:gd name="connsiteX16" fmla="*/ 4968113 w 5803367"/>
              <a:gd name="connsiteY16" fmla="*/ 0 h 3397111"/>
              <a:gd name="connsiteX17" fmla="*/ 5789919 w 5803367"/>
              <a:gd name="connsiteY17" fmla="*/ 13447 h 3397111"/>
              <a:gd name="connsiteX18" fmla="*/ 5803367 w 5803367"/>
              <a:gd name="connsiteY18" fmla="*/ 1251345 h 3397111"/>
              <a:gd name="connsiteX19" fmla="*/ 4755648 w 5803367"/>
              <a:gd name="connsiteY19" fmla="*/ 2195329 h 3397111"/>
              <a:gd name="connsiteX20" fmla="*/ 5722300 w 5803367"/>
              <a:gd name="connsiteY20" fmla="*/ 2130014 h 3397111"/>
              <a:gd name="connsiteX21" fmla="*/ 5787614 w 5803367"/>
              <a:gd name="connsiteY21" fmla="*/ 3384049 h 3397111"/>
              <a:gd name="connsiteX22" fmla="*/ 4964654 w 5803367"/>
              <a:gd name="connsiteY22" fmla="*/ 3384049 h 3397111"/>
              <a:gd name="connsiteX23" fmla="*/ 4990779 w 5803367"/>
              <a:gd name="connsiteY23" fmla="*/ 2182266 h 3397111"/>
              <a:gd name="connsiteX24" fmla="*/ 4768712 w 5803367"/>
              <a:gd name="connsiteY24" fmla="*/ 2130014 h 3397111"/>
              <a:gd name="connsiteX25" fmla="*/ 4807900 w 5803367"/>
              <a:gd name="connsiteY25" fmla="*/ 3384049 h 3397111"/>
              <a:gd name="connsiteX26" fmla="*/ 3958814 w 5803367"/>
              <a:gd name="connsiteY26" fmla="*/ 3397111 h 3397111"/>
              <a:gd name="connsiteX27" fmla="*/ 3984940 w 5803367"/>
              <a:gd name="connsiteY27" fmla="*/ 2143077 h 3397111"/>
              <a:gd name="connsiteX28" fmla="*/ 3749809 w 5803367"/>
              <a:gd name="connsiteY28" fmla="*/ 2182266 h 3397111"/>
              <a:gd name="connsiteX29" fmla="*/ 3762872 w 5803367"/>
              <a:gd name="connsiteY29" fmla="*/ 3370986 h 3397111"/>
              <a:gd name="connsiteX30" fmla="*/ 2939912 w 5803367"/>
              <a:gd name="connsiteY30" fmla="*/ 3384049 h 3397111"/>
              <a:gd name="connsiteX31" fmla="*/ 2969575 w 5803367"/>
              <a:gd name="connsiteY31" fmla="*/ 2144166 h 3397111"/>
              <a:gd name="connsiteX32" fmla="*/ 1806980 w 5803367"/>
              <a:gd name="connsiteY32" fmla="*/ 2160767 h 3397111"/>
              <a:gd name="connsiteX33" fmla="*/ 1775957 w 5803367"/>
              <a:gd name="connsiteY33" fmla="*/ 3375612 h 3397111"/>
              <a:gd name="connsiteX34" fmla="*/ 913600 w 5803367"/>
              <a:gd name="connsiteY34" fmla="*/ 3374524 h 3397111"/>
              <a:gd name="connsiteX35" fmla="*/ 892309 w 5803367"/>
              <a:gd name="connsiteY35" fmla="*/ 2146615 h 3397111"/>
              <a:gd name="connsiteX36" fmla="*/ 4768712 w 5803367"/>
              <a:gd name="connsiteY36" fmla="*/ 2143077 h 3397111"/>
              <a:gd name="connsiteX37" fmla="*/ 5789535 w 5803367"/>
              <a:gd name="connsiteY37" fmla="*/ 1292454 h 3397111"/>
              <a:gd name="connsiteX38" fmla="*/ 40341 w 5803367"/>
              <a:gd name="connsiteY38" fmla="*/ 1280160 h 3397111"/>
              <a:gd name="connsiteX0" fmla="*/ 728446 w 5763026"/>
              <a:gd name="connsiteY0" fmla="*/ 39957 h 3397111"/>
              <a:gd name="connsiteX1" fmla="*/ 714999 w 5763026"/>
              <a:gd name="connsiteY1" fmla="*/ 1252498 h 3397111"/>
              <a:gd name="connsiteX2" fmla="*/ 947581 w 5763026"/>
              <a:gd name="connsiteY2" fmla="*/ 1282380 h 3397111"/>
              <a:gd name="connsiteX3" fmla="*/ 918643 w 5763026"/>
              <a:gd name="connsiteY3" fmla="*/ 63634 h 3397111"/>
              <a:gd name="connsiteX4" fmla="*/ 1713753 w 5763026"/>
              <a:gd name="connsiteY4" fmla="*/ 40320 h 3397111"/>
              <a:gd name="connsiteX5" fmla="*/ 1726816 w 5763026"/>
              <a:gd name="connsiteY5" fmla="*/ 1251719 h 3397111"/>
              <a:gd name="connsiteX6" fmla="*/ 2951822 w 5763026"/>
              <a:gd name="connsiteY6" fmla="*/ 1307054 h 3397111"/>
              <a:gd name="connsiteX7" fmla="*/ 2912633 w 5763026"/>
              <a:gd name="connsiteY7" fmla="*/ 53020 h 3397111"/>
              <a:gd name="connsiteX8" fmla="*/ 3748656 w 5763026"/>
              <a:gd name="connsiteY8" fmla="*/ 26894 h 3397111"/>
              <a:gd name="connsiteX9" fmla="*/ 3786393 w 5763026"/>
              <a:gd name="connsiteY9" fmla="*/ 1295806 h 3397111"/>
              <a:gd name="connsiteX10" fmla="*/ 4027895 w 5763026"/>
              <a:gd name="connsiteY10" fmla="*/ 1319157 h 3397111"/>
              <a:gd name="connsiteX11" fmla="*/ 4015195 w 5763026"/>
              <a:gd name="connsiteY11" fmla="*/ 23757 h 3397111"/>
              <a:gd name="connsiteX12" fmla="*/ 4758145 w 5763026"/>
              <a:gd name="connsiteY12" fmla="*/ 23757 h 3397111"/>
              <a:gd name="connsiteX13" fmla="*/ 4758145 w 5763026"/>
              <a:gd name="connsiteY13" fmla="*/ 1293757 h 3397111"/>
              <a:gd name="connsiteX14" fmla="*/ 4884741 w 5763026"/>
              <a:gd name="connsiteY14" fmla="*/ 1282732 h 3397111"/>
              <a:gd name="connsiteX15" fmla="*/ 4927772 w 5763026"/>
              <a:gd name="connsiteY15" fmla="*/ 0 h 3397111"/>
              <a:gd name="connsiteX16" fmla="*/ 5749578 w 5763026"/>
              <a:gd name="connsiteY16" fmla="*/ 13447 h 3397111"/>
              <a:gd name="connsiteX17" fmla="*/ 5763026 w 5763026"/>
              <a:gd name="connsiteY17" fmla="*/ 1251345 h 3397111"/>
              <a:gd name="connsiteX18" fmla="*/ 4715307 w 5763026"/>
              <a:gd name="connsiteY18" fmla="*/ 2195329 h 3397111"/>
              <a:gd name="connsiteX19" fmla="*/ 5681959 w 5763026"/>
              <a:gd name="connsiteY19" fmla="*/ 2130014 h 3397111"/>
              <a:gd name="connsiteX20" fmla="*/ 5747273 w 5763026"/>
              <a:gd name="connsiteY20" fmla="*/ 3384049 h 3397111"/>
              <a:gd name="connsiteX21" fmla="*/ 4924313 w 5763026"/>
              <a:gd name="connsiteY21" fmla="*/ 3384049 h 3397111"/>
              <a:gd name="connsiteX22" fmla="*/ 4950438 w 5763026"/>
              <a:gd name="connsiteY22" fmla="*/ 2182266 h 3397111"/>
              <a:gd name="connsiteX23" fmla="*/ 4728371 w 5763026"/>
              <a:gd name="connsiteY23" fmla="*/ 2130014 h 3397111"/>
              <a:gd name="connsiteX24" fmla="*/ 4767559 w 5763026"/>
              <a:gd name="connsiteY24" fmla="*/ 3384049 h 3397111"/>
              <a:gd name="connsiteX25" fmla="*/ 3918473 w 5763026"/>
              <a:gd name="connsiteY25" fmla="*/ 3397111 h 3397111"/>
              <a:gd name="connsiteX26" fmla="*/ 3944599 w 5763026"/>
              <a:gd name="connsiteY26" fmla="*/ 2143077 h 3397111"/>
              <a:gd name="connsiteX27" fmla="*/ 3709468 w 5763026"/>
              <a:gd name="connsiteY27" fmla="*/ 2182266 h 3397111"/>
              <a:gd name="connsiteX28" fmla="*/ 3722531 w 5763026"/>
              <a:gd name="connsiteY28" fmla="*/ 3370986 h 3397111"/>
              <a:gd name="connsiteX29" fmla="*/ 2899571 w 5763026"/>
              <a:gd name="connsiteY29" fmla="*/ 3384049 h 3397111"/>
              <a:gd name="connsiteX30" fmla="*/ 2929234 w 5763026"/>
              <a:gd name="connsiteY30" fmla="*/ 2144166 h 3397111"/>
              <a:gd name="connsiteX31" fmla="*/ 1766639 w 5763026"/>
              <a:gd name="connsiteY31" fmla="*/ 2160767 h 3397111"/>
              <a:gd name="connsiteX32" fmla="*/ 1735616 w 5763026"/>
              <a:gd name="connsiteY32" fmla="*/ 3375612 h 3397111"/>
              <a:gd name="connsiteX33" fmla="*/ 873259 w 5763026"/>
              <a:gd name="connsiteY33" fmla="*/ 3374524 h 3397111"/>
              <a:gd name="connsiteX34" fmla="*/ 851968 w 5763026"/>
              <a:gd name="connsiteY34" fmla="*/ 2146615 h 3397111"/>
              <a:gd name="connsiteX35" fmla="*/ 4728371 w 5763026"/>
              <a:gd name="connsiteY35" fmla="*/ 2143077 h 3397111"/>
              <a:gd name="connsiteX36" fmla="*/ 5749194 w 5763026"/>
              <a:gd name="connsiteY36" fmla="*/ 1292454 h 3397111"/>
              <a:gd name="connsiteX37" fmla="*/ 0 w 57630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517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771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16499 w 5064526"/>
              <a:gd name="connsiteY0" fmla="*/ 12524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2849 w 5064526"/>
              <a:gd name="connsiteY0" fmla="*/ 125884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45099 w 5064526"/>
              <a:gd name="connsiteY0" fmla="*/ 13032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93442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8997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898081 w 5717508"/>
              <a:gd name="connsiteY0" fmla="*/ 1303298 h 3397111"/>
              <a:gd name="connsiteX1" fmla="*/ 902063 w 5717508"/>
              <a:gd name="connsiteY1" fmla="*/ 1282380 h 3397111"/>
              <a:gd name="connsiteX2" fmla="*/ 873125 w 5717508"/>
              <a:gd name="connsiteY2" fmla="*/ 63634 h 3397111"/>
              <a:gd name="connsiteX3" fmla="*/ 1668235 w 5717508"/>
              <a:gd name="connsiteY3" fmla="*/ 40320 h 3397111"/>
              <a:gd name="connsiteX4" fmla="*/ 1681298 w 5717508"/>
              <a:gd name="connsiteY4" fmla="*/ 1277119 h 3397111"/>
              <a:gd name="connsiteX5" fmla="*/ 2906304 w 5717508"/>
              <a:gd name="connsiteY5" fmla="*/ 1307054 h 3397111"/>
              <a:gd name="connsiteX6" fmla="*/ 2867115 w 5717508"/>
              <a:gd name="connsiteY6" fmla="*/ 53020 h 3397111"/>
              <a:gd name="connsiteX7" fmla="*/ 3703138 w 5717508"/>
              <a:gd name="connsiteY7" fmla="*/ 26894 h 3397111"/>
              <a:gd name="connsiteX8" fmla="*/ 3702976 w 5717508"/>
              <a:gd name="connsiteY8" fmla="*/ 1071507 h 3397111"/>
              <a:gd name="connsiteX9" fmla="*/ 3696425 w 5717508"/>
              <a:gd name="connsiteY9" fmla="*/ 1295806 h 3397111"/>
              <a:gd name="connsiteX10" fmla="*/ 3982377 w 5717508"/>
              <a:gd name="connsiteY10" fmla="*/ 1319157 h 3397111"/>
              <a:gd name="connsiteX11" fmla="*/ 3969677 w 5717508"/>
              <a:gd name="connsiteY11" fmla="*/ 23757 h 3397111"/>
              <a:gd name="connsiteX12" fmla="*/ 4712627 w 5717508"/>
              <a:gd name="connsiteY12" fmla="*/ 23757 h 3397111"/>
              <a:gd name="connsiteX13" fmla="*/ 4712627 w 5717508"/>
              <a:gd name="connsiteY13" fmla="*/ 1293757 h 3397111"/>
              <a:gd name="connsiteX14" fmla="*/ 4839223 w 5717508"/>
              <a:gd name="connsiteY14" fmla="*/ 1282732 h 3397111"/>
              <a:gd name="connsiteX15" fmla="*/ 4882254 w 5717508"/>
              <a:gd name="connsiteY15" fmla="*/ 0 h 3397111"/>
              <a:gd name="connsiteX16" fmla="*/ 5704060 w 5717508"/>
              <a:gd name="connsiteY16" fmla="*/ 13447 h 3397111"/>
              <a:gd name="connsiteX17" fmla="*/ 5717508 w 5717508"/>
              <a:gd name="connsiteY17" fmla="*/ 1251345 h 3397111"/>
              <a:gd name="connsiteX18" fmla="*/ 4669789 w 5717508"/>
              <a:gd name="connsiteY18" fmla="*/ 2195329 h 3397111"/>
              <a:gd name="connsiteX19" fmla="*/ 5636441 w 5717508"/>
              <a:gd name="connsiteY19" fmla="*/ 2130014 h 3397111"/>
              <a:gd name="connsiteX20" fmla="*/ 5701755 w 5717508"/>
              <a:gd name="connsiteY20" fmla="*/ 3384049 h 3397111"/>
              <a:gd name="connsiteX21" fmla="*/ 4878795 w 5717508"/>
              <a:gd name="connsiteY21" fmla="*/ 3384049 h 3397111"/>
              <a:gd name="connsiteX22" fmla="*/ 4904920 w 5717508"/>
              <a:gd name="connsiteY22" fmla="*/ 2182266 h 3397111"/>
              <a:gd name="connsiteX23" fmla="*/ 4682853 w 5717508"/>
              <a:gd name="connsiteY23" fmla="*/ 2130014 h 3397111"/>
              <a:gd name="connsiteX24" fmla="*/ 4722041 w 5717508"/>
              <a:gd name="connsiteY24" fmla="*/ 3384049 h 3397111"/>
              <a:gd name="connsiteX25" fmla="*/ 3872955 w 5717508"/>
              <a:gd name="connsiteY25" fmla="*/ 3397111 h 3397111"/>
              <a:gd name="connsiteX26" fmla="*/ 3899081 w 5717508"/>
              <a:gd name="connsiteY26" fmla="*/ 2143077 h 3397111"/>
              <a:gd name="connsiteX27" fmla="*/ 3663950 w 5717508"/>
              <a:gd name="connsiteY27" fmla="*/ 2182266 h 3397111"/>
              <a:gd name="connsiteX28" fmla="*/ 3677013 w 5717508"/>
              <a:gd name="connsiteY28" fmla="*/ 3370986 h 3397111"/>
              <a:gd name="connsiteX29" fmla="*/ 2854053 w 5717508"/>
              <a:gd name="connsiteY29" fmla="*/ 3384049 h 3397111"/>
              <a:gd name="connsiteX30" fmla="*/ 2883716 w 5717508"/>
              <a:gd name="connsiteY30" fmla="*/ 2144166 h 3397111"/>
              <a:gd name="connsiteX31" fmla="*/ 1721121 w 5717508"/>
              <a:gd name="connsiteY31" fmla="*/ 2160767 h 3397111"/>
              <a:gd name="connsiteX32" fmla="*/ 1690098 w 5717508"/>
              <a:gd name="connsiteY32" fmla="*/ 3375612 h 3397111"/>
              <a:gd name="connsiteX33" fmla="*/ 827741 w 5717508"/>
              <a:gd name="connsiteY33" fmla="*/ 3374524 h 3397111"/>
              <a:gd name="connsiteX34" fmla="*/ 0 w 5717508"/>
              <a:gd name="connsiteY34" fmla="*/ 2108515 h 3397111"/>
              <a:gd name="connsiteX35" fmla="*/ 4682853 w 5717508"/>
              <a:gd name="connsiteY35" fmla="*/ 2143077 h 3397111"/>
              <a:gd name="connsiteX36" fmla="*/ 5703676 w 5717508"/>
              <a:gd name="connsiteY36" fmla="*/ 1292454 h 3397111"/>
              <a:gd name="connsiteX37" fmla="*/ 887932 w 5717508"/>
              <a:gd name="connsiteY37" fmla="*/ 1280160 h 3397111"/>
              <a:gd name="connsiteX0" fmla="*/ 991090 w 5810517"/>
              <a:gd name="connsiteY0" fmla="*/ 1303298 h 3425324"/>
              <a:gd name="connsiteX1" fmla="*/ 995072 w 5810517"/>
              <a:gd name="connsiteY1" fmla="*/ 1282380 h 3425324"/>
              <a:gd name="connsiteX2" fmla="*/ 966134 w 5810517"/>
              <a:gd name="connsiteY2" fmla="*/ 63634 h 3425324"/>
              <a:gd name="connsiteX3" fmla="*/ 1761244 w 5810517"/>
              <a:gd name="connsiteY3" fmla="*/ 40320 h 3425324"/>
              <a:gd name="connsiteX4" fmla="*/ 1774307 w 5810517"/>
              <a:gd name="connsiteY4" fmla="*/ 1277119 h 3425324"/>
              <a:gd name="connsiteX5" fmla="*/ 2999313 w 5810517"/>
              <a:gd name="connsiteY5" fmla="*/ 1307054 h 3425324"/>
              <a:gd name="connsiteX6" fmla="*/ 2960124 w 5810517"/>
              <a:gd name="connsiteY6" fmla="*/ 53020 h 3425324"/>
              <a:gd name="connsiteX7" fmla="*/ 3796147 w 5810517"/>
              <a:gd name="connsiteY7" fmla="*/ 26894 h 3425324"/>
              <a:gd name="connsiteX8" fmla="*/ 3795985 w 5810517"/>
              <a:gd name="connsiteY8" fmla="*/ 1071507 h 3425324"/>
              <a:gd name="connsiteX9" fmla="*/ 3789434 w 5810517"/>
              <a:gd name="connsiteY9" fmla="*/ 1295806 h 3425324"/>
              <a:gd name="connsiteX10" fmla="*/ 4075386 w 5810517"/>
              <a:gd name="connsiteY10" fmla="*/ 1319157 h 3425324"/>
              <a:gd name="connsiteX11" fmla="*/ 4062686 w 5810517"/>
              <a:gd name="connsiteY11" fmla="*/ 23757 h 3425324"/>
              <a:gd name="connsiteX12" fmla="*/ 4805636 w 5810517"/>
              <a:gd name="connsiteY12" fmla="*/ 23757 h 3425324"/>
              <a:gd name="connsiteX13" fmla="*/ 4805636 w 5810517"/>
              <a:gd name="connsiteY13" fmla="*/ 1293757 h 3425324"/>
              <a:gd name="connsiteX14" fmla="*/ 4932232 w 5810517"/>
              <a:gd name="connsiteY14" fmla="*/ 1282732 h 3425324"/>
              <a:gd name="connsiteX15" fmla="*/ 4975263 w 5810517"/>
              <a:gd name="connsiteY15" fmla="*/ 0 h 3425324"/>
              <a:gd name="connsiteX16" fmla="*/ 5797069 w 5810517"/>
              <a:gd name="connsiteY16" fmla="*/ 13447 h 3425324"/>
              <a:gd name="connsiteX17" fmla="*/ 5810517 w 5810517"/>
              <a:gd name="connsiteY17" fmla="*/ 1251345 h 3425324"/>
              <a:gd name="connsiteX18" fmla="*/ 4762798 w 5810517"/>
              <a:gd name="connsiteY18" fmla="*/ 2195329 h 3425324"/>
              <a:gd name="connsiteX19" fmla="*/ 5729450 w 5810517"/>
              <a:gd name="connsiteY19" fmla="*/ 2130014 h 3425324"/>
              <a:gd name="connsiteX20" fmla="*/ 5794764 w 5810517"/>
              <a:gd name="connsiteY20" fmla="*/ 3384049 h 3425324"/>
              <a:gd name="connsiteX21" fmla="*/ 4971804 w 5810517"/>
              <a:gd name="connsiteY21" fmla="*/ 3384049 h 3425324"/>
              <a:gd name="connsiteX22" fmla="*/ 4997929 w 5810517"/>
              <a:gd name="connsiteY22" fmla="*/ 2182266 h 3425324"/>
              <a:gd name="connsiteX23" fmla="*/ 4775862 w 5810517"/>
              <a:gd name="connsiteY23" fmla="*/ 2130014 h 3425324"/>
              <a:gd name="connsiteX24" fmla="*/ 4815050 w 5810517"/>
              <a:gd name="connsiteY24" fmla="*/ 3384049 h 3425324"/>
              <a:gd name="connsiteX25" fmla="*/ 3965964 w 5810517"/>
              <a:gd name="connsiteY25" fmla="*/ 3397111 h 3425324"/>
              <a:gd name="connsiteX26" fmla="*/ 3992090 w 5810517"/>
              <a:gd name="connsiteY26" fmla="*/ 2143077 h 3425324"/>
              <a:gd name="connsiteX27" fmla="*/ 3756959 w 5810517"/>
              <a:gd name="connsiteY27" fmla="*/ 2182266 h 3425324"/>
              <a:gd name="connsiteX28" fmla="*/ 3770022 w 5810517"/>
              <a:gd name="connsiteY28" fmla="*/ 3370986 h 3425324"/>
              <a:gd name="connsiteX29" fmla="*/ 2947062 w 5810517"/>
              <a:gd name="connsiteY29" fmla="*/ 3384049 h 3425324"/>
              <a:gd name="connsiteX30" fmla="*/ 2976725 w 5810517"/>
              <a:gd name="connsiteY30" fmla="*/ 2144166 h 3425324"/>
              <a:gd name="connsiteX31" fmla="*/ 1814130 w 5810517"/>
              <a:gd name="connsiteY31" fmla="*/ 2160767 h 3425324"/>
              <a:gd name="connsiteX32" fmla="*/ 1783107 w 5810517"/>
              <a:gd name="connsiteY32" fmla="*/ 3375612 h 3425324"/>
              <a:gd name="connsiteX33" fmla="*/ 0 w 5810517"/>
              <a:gd name="connsiteY33" fmla="*/ 3425324 h 3425324"/>
              <a:gd name="connsiteX34" fmla="*/ 93009 w 5810517"/>
              <a:gd name="connsiteY34" fmla="*/ 2108515 h 3425324"/>
              <a:gd name="connsiteX35" fmla="*/ 4775862 w 5810517"/>
              <a:gd name="connsiteY35" fmla="*/ 2143077 h 3425324"/>
              <a:gd name="connsiteX36" fmla="*/ 5796685 w 5810517"/>
              <a:gd name="connsiteY36" fmla="*/ 1292454 h 3425324"/>
              <a:gd name="connsiteX37" fmla="*/ 980941 w 5810517"/>
              <a:gd name="connsiteY37" fmla="*/ 1280160 h 3425324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814130 w 5810517"/>
              <a:gd name="connsiteY31" fmla="*/ 216076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728280 w 5810517"/>
              <a:gd name="connsiteY31" fmla="*/ 229411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868636 w 5810517"/>
              <a:gd name="connsiteY31" fmla="*/ 2284356 h 3426412"/>
              <a:gd name="connsiteX32" fmla="*/ 728280 w 5810517"/>
              <a:gd name="connsiteY32" fmla="*/ 22941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28280 w 5810517"/>
              <a:gd name="connsiteY33" fmla="*/ 22941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687786 w 5810517"/>
              <a:gd name="connsiteY31" fmla="*/ 29574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2227536 w 5810517"/>
              <a:gd name="connsiteY31" fmla="*/ 292570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83036 w 5810517"/>
              <a:gd name="connsiteY31" fmla="*/ 210655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94764 w 5810517"/>
              <a:gd name="connsiteY19" fmla="*/ 3384049 h 3426412"/>
              <a:gd name="connsiteX20" fmla="*/ 4971804 w 5810517"/>
              <a:gd name="connsiteY20" fmla="*/ 3384049 h 3426412"/>
              <a:gd name="connsiteX21" fmla="*/ 4997929 w 5810517"/>
              <a:gd name="connsiteY21" fmla="*/ 2182266 h 3426412"/>
              <a:gd name="connsiteX22" fmla="*/ 4775862 w 5810517"/>
              <a:gd name="connsiteY22" fmla="*/ 2130014 h 3426412"/>
              <a:gd name="connsiteX23" fmla="*/ 4815050 w 5810517"/>
              <a:gd name="connsiteY23" fmla="*/ 3384049 h 3426412"/>
              <a:gd name="connsiteX24" fmla="*/ 3965964 w 5810517"/>
              <a:gd name="connsiteY24" fmla="*/ 3397111 h 3426412"/>
              <a:gd name="connsiteX25" fmla="*/ 3992090 w 5810517"/>
              <a:gd name="connsiteY25" fmla="*/ 2143077 h 3426412"/>
              <a:gd name="connsiteX26" fmla="*/ 3756959 w 5810517"/>
              <a:gd name="connsiteY26" fmla="*/ 2182266 h 3426412"/>
              <a:gd name="connsiteX27" fmla="*/ 3770022 w 5810517"/>
              <a:gd name="connsiteY27" fmla="*/ 3370986 h 3426412"/>
              <a:gd name="connsiteX28" fmla="*/ 2947062 w 5810517"/>
              <a:gd name="connsiteY28" fmla="*/ 3384049 h 3426412"/>
              <a:gd name="connsiteX29" fmla="*/ 2976725 w 5810517"/>
              <a:gd name="connsiteY29" fmla="*/ 2144166 h 3426412"/>
              <a:gd name="connsiteX30" fmla="*/ 1783036 w 5810517"/>
              <a:gd name="connsiteY30" fmla="*/ 210655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71804 w 5810517"/>
              <a:gd name="connsiteY19" fmla="*/ 3384049 h 3426412"/>
              <a:gd name="connsiteX20" fmla="*/ 4997929 w 5810517"/>
              <a:gd name="connsiteY20" fmla="*/ 2182266 h 3426412"/>
              <a:gd name="connsiteX21" fmla="*/ 4775862 w 5810517"/>
              <a:gd name="connsiteY21" fmla="*/ 2130014 h 3426412"/>
              <a:gd name="connsiteX22" fmla="*/ 4815050 w 5810517"/>
              <a:gd name="connsiteY22" fmla="*/ 3384049 h 3426412"/>
              <a:gd name="connsiteX23" fmla="*/ 3965964 w 5810517"/>
              <a:gd name="connsiteY23" fmla="*/ 3397111 h 3426412"/>
              <a:gd name="connsiteX24" fmla="*/ 3992090 w 5810517"/>
              <a:gd name="connsiteY24" fmla="*/ 2143077 h 3426412"/>
              <a:gd name="connsiteX25" fmla="*/ 3756959 w 5810517"/>
              <a:gd name="connsiteY25" fmla="*/ 2182266 h 3426412"/>
              <a:gd name="connsiteX26" fmla="*/ 3770022 w 5810517"/>
              <a:gd name="connsiteY26" fmla="*/ 3370986 h 3426412"/>
              <a:gd name="connsiteX27" fmla="*/ 2947062 w 5810517"/>
              <a:gd name="connsiteY27" fmla="*/ 3384049 h 3426412"/>
              <a:gd name="connsiteX28" fmla="*/ 2976725 w 5810517"/>
              <a:gd name="connsiteY28" fmla="*/ 2144166 h 3426412"/>
              <a:gd name="connsiteX29" fmla="*/ 1783036 w 5810517"/>
              <a:gd name="connsiteY29" fmla="*/ 2106556 h 3426412"/>
              <a:gd name="connsiteX30" fmla="*/ 1763986 w 5810517"/>
              <a:gd name="connsiteY30" fmla="*/ 340195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97929 w 5810517"/>
              <a:gd name="connsiteY19" fmla="*/ 21822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769329 w 5810517"/>
              <a:gd name="connsiteY19" fmla="*/ 21314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0517" h="3426412">
                <a:moveTo>
                  <a:pt x="991090" y="1303298"/>
                </a:moveTo>
                <a:lnTo>
                  <a:pt x="995072" y="1282380"/>
                </a:lnTo>
                <a:lnTo>
                  <a:pt x="966134" y="63634"/>
                </a:lnTo>
                <a:lnTo>
                  <a:pt x="1761244" y="40320"/>
                </a:lnTo>
                <a:lnTo>
                  <a:pt x="1774307" y="1277119"/>
                </a:lnTo>
                <a:lnTo>
                  <a:pt x="2999313" y="1307054"/>
                </a:lnTo>
                <a:lnTo>
                  <a:pt x="2960124" y="53020"/>
                </a:lnTo>
                <a:lnTo>
                  <a:pt x="3796147" y="26894"/>
                </a:lnTo>
                <a:cubicBezTo>
                  <a:pt x="3935457" y="92925"/>
                  <a:pt x="3797104" y="860022"/>
                  <a:pt x="3795985" y="1071507"/>
                </a:cubicBezTo>
                <a:cubicBezTo>
                  <a:pt x="3794866" y="1282992"/>
                  <a:pt x="3742867" y="1150814"/>
                  <a:pt x="3789434" y="1295806"/>
                </a:cubicBezTo>
                <a:lnTo>
                  <a:pt x="4075386" y="1319157"/>
                </a:lnTo>
                <a:cubicBezTo>
                  <a:pt x="4071153" y="887357"/>
                  <a:pt x="3965319" y="861957"/>
                  <a:pt x="4062686" y="23757"/>
                </a:cubicBezTo>
                <a:lnTo>
                  <a:pt x="4805636" y="23757"/>
                </a:lnTo>
                <a:lnTo>
                  <a:pt x="4805636" y="1293757"/>
                </a:lnTo>
                <a:lnTo>
                  <a:pt x="4932232" y="1282732"/>
                </a:lnTo>
                <a:lnTo>
                  <a:pt x="4975263" y="0"/>
                </a:lnTo>
                <a:lnTo>
                  <a:pt x="5797069" y="13447"/>
                </a:lnTo>
                <a:lnTo>
                  <a:pt x="5810517" y="1251345"/>
                </a:lnTo>
                <a:lnTo>
                  <a:pt x="4762798" y="2195329"/>
                </a:lnTo>
                <a:lnTo>
                  <a:pt x="4769329" y="2131466"/>
                </a:lnTo>
                <a:lnTo>
                  <a:pt x="4775862" y="2130014"/>
                </a:lnTo>
                <a:lnTo>
                  <a:pt x="4815050" y="3384049"/>
                </a:lnTo>
                <a:lnTo>
                  <a:pt x="3965964" y="3397111"/>
                </a:lnTo>
                <a:lnTo>
                  <a:pt x="3992090" y="2143077"/>
                </a:lnTo>
                <a:lnTo>
                  <a:pt x="3756959" y="2182266"/>
                </a:lnTo>
                <a:lnTo>
                  <a:pt x="3770022" y="3370986"/>
                </a:lnTo>
                <a:lnTo>
                  <a:pt x="2947062" y="3384049"/>
                </a:lnTo>
                <a:lnTo>
                  <a:pt x="2976725" y="2144166"/>
                </a:lnTo>
                <a:lnTo>
                  <a:pt x="1783036" y="2106556"/>
                </a:lnTo>
                <a:lnTo>
                  <a:pt x="1763986" y="3401956"/>
                </a:lnTo>
                <a:lnTo>
                  <a:pt x="963886" y="3421006"/>
                </a:lnTo>
                <a:lnTo>
                  <a:pt x="963886" y="2106556"/>
                </a:lnTo>
                <a:lnTo>
                  <a:pt x="734630" y="2103617"/>
                </a:lnTo>
                <a:lnTo>
                  <a:pt x="671857" y="3426412"/>
                </a:lnTo>
                <a:lnTo>
                  <a:pt x="0" y="3425324"/>
                </a:lnTo>
                <a:lnTo>
                  <a:pt x="93009" y="2108515"/>
                </a:lnTo>
                <a:lnTo>
                  <a:pt x="4775862" y="2143077"/>
                </a:lnTo>
                <a:lnTo>
                  <a:pt x="5796685" y="1292454"/>
                </a:lnTo>
                <a:lnTo>
                  <a:pt x="980941" y="128016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62591" y="1700218"/>
            <a:ext cx="5868805" cy="3471857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2954243 w 5814892"/>
              <a:gd name="connsiteY37" fmla="*/ 1302760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62559 w 5814892"/>
              <a:gd name="connsiteY11" fmla="*/ 12913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2954243 w 5814892"/>
              <a:gd name="connsiteY39" fmla="*/ 1302760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4325843 w 5814892"/>
              <a:gd name="connsiteY15" fmla="*/ 6550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4067095 w 5814892"/>
              <a:gd name="connsiteY16" fmla="*/ 12659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4760856 w 5814892"/>
              <a:gd name="connsiteY19" fmla="*/ 12375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750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80006 h 3418473"/>
              <a:gd name="connsiteX1" fmla="*/ 0 w 5814892"/>
              <a:gd name="connsiteY1" fmla="*/ 47872 h 3418473"/>
              <a:gd name="connsiteX2" fmla="*/ 769171 w 5814892"/>
              <a:gd name="connsiteY2" fmla="*/ 47872 h 3418473"/>
              <a:gd name="connsiteX3" fmla="*/ 796065 w 5814892"/>
              <a:gd name="connsiteY3" fmla="*/ 1300754 h 3418473"/>
              <a:gd name="connsiteX4" fmla="*/ 970750 w 5814892"/>
              <a:gd name="connsiteY4" fmla="*/ 1291042 h 3418473"/>
              <a:gd name="connsiteX5" fmla="*/ 932287 w 5814892"/>
              <a:gd name="connsiteY5" fmla="*/ 50071 h 3418473"/>
              <a:gd name="connsiteX6" fmla="*/ 1768672 w 5814892"/>
              <a:gd name="connsiteY6" fmla="*/ 87082 h 3418473"/>
              <a:gd name="connsiteX7" fmla="*/ 1781735 w 5814892"/>
              <a:gd name="connsiteY7" fmla="*/ 1279431 h 3418473"/>
              <a:gd name="connsiteX8" fmla="*/ 1978041 w 5814892"/>
              <a:gd name="connsiteY8" fmla="*/ 1252216 h 3418473"/>
              <a:gd name="connsiteX9" fmla="*/ 1938852 w 5814892"/>
              <a:gd name="connsiteY9" fmla="*/ 112482 h 3418473"/>
              <a:gd name="connsiteX10" fmla="*/ 2774875 w 5814892"/>
              <a:gd name="connsiteY10" fmla="*/ 86356 h 3418473"/>
              <a:gd name="connsiteX11" fmla="*/ 2838759 w 5814892"/>
              <a:gd name="connsiteY11" fmla="*/ 1274585 h 3418473"/>
              <a:gd name="connsiteX12" fmla="*/ 2992343 w 5814892"/>
              <a:gd name="connsiteY12" fmla="*/ 1324122 h 3418473"/>
              <a:gd name="connsiteX13" fmla="*/ 3005043 w 5814892"/>
              <a:gd name="connsiteY13" fmla="*/ 92222 h 3418473"/>
              <a:gd name="connsiteX14" fmla="*/ 3411443 w 5814892"/>
              <a:gd name="connsiteY14" fmla="*/ 92222 h 3418473"/>
              <a:gd name="connsiteX15" fmla="*/ 3792443 w 5814892"/>
              <a:gd name="connsiteY15" fmla="*/ 143022 h 3418473"/>
              <a:gd name="connsiteX16" fmla="*/ 3779743 w 5814892"/>
              <a:gd name="connsiteY16" fmla="*/ 1298722 h 3418473"/>
              <a:gd name="connsiteX17" fmla="*/ 4067095 w 5814892"/>
              <a:gd name="connsiteY17" fmla="*/ 1287286 h 3418473"/>
              <a:gd name="connsiteX18" fmla="*/ 4043638 w 5814892"/>
              <a:gd name="connsiteY18" fmla="*/ 86356 h 3418473"/>
              <a:gd name="connsiteX19" fmla="*/ 4046443 w 5814892"/>
              <a:gd name="connsiteY19" fmla="*/ 66822 h 3418473"/>
              <a:gd name="connsiteX20" fmla="*/ 4775050 w 5814892"/>
              <a:gd name="connsiteY20" fmla="*/ 84862 h 3418473"/>
              <a:gd name="connsiteX21" fmla="*/ 4760856 w 5814892"/>
              <a:gd name="connsiteY21" fmla="*/ 1285407 h 3418473"/>
              <a:gd name="connsiteX22" fmla="*/ 4782926 w 5814892"/>
              <a:gd name="connsiteY22" fmla="*/ 2216691 h 3418473"/>
              <a:gd name="connsiteX23" fmla="*/ 5749578 w 5814892"/>
              <a:gd name="connsiteY23" fmla="*/ 2151376 h 3418473"/>
              <a:gd name="connsiteX24" fmla="*/ 5814892 w 5814892"/>
              <a:gd name="connsiteY24" fmla="*/ 3405411 h 3418473"/>
              <a:gd name="connsiteX25" fmla="*/ 4991932 w 5814892"/>
              <a:gd name="connsiteY25" fmla="*/ 3405411 h 3418473"/>
              <a:gd name="connsiteX26" fmla="*/ 5018057 w 5814892"/>
              <a:gd name="connsiteY26" fmla="*/ 2203628 h 3418473"/>
              <a:gd name="connsiteX27" fmla="*/ 4795990 w 5814892"/>
              <a:gd name="connsiteY27" fmla="*/ 2151376 h 3418473"/>
              <a:gd name="connsiteX28" fmla="*/ 4835178 w 5814892"/>
              <a:gd name="connsiteY28" fmla="*/ 3405411 h 3418473"/>
              <a:gd name="connsiteX29" fmla="*/ 3986092 w 5814892"/>
              <a:gd name="connsiteY29" fmla="*/ 3418473 h 3418473"/>
              <a:gd name="connsiteX30" fmla="*/ 4012218 w 5814892"/>
              <a:gd name="connsiteY30" fmla="*/ 2164439 h 3418473"/>
              <a:gd name="connsiteX31" fmla="*/ 3777087 w 5814892"/>
              <a:gd name="connsiteY31" fmla="*/ 2203628 h 3418473"/>
              <a:gd name="connsiteX32" fmla="*/ 3790150 w 5814892"/>
              <a:gd name="connsiteY32" fmla="*/ 3392348 h 3418473"/>
              <a:gd name="connsiteX33" fmla="*/ 2967190 w 5814892"/>
              <a:gd name="connsiteY33" fmla="*/ 3405411 h 3418473"/>
              <a:gd name="connsiteX34" fmla="*/ 3006378 w 5814892"/>
              <a:gd name="connsiteY34" fmla="*/ 2203628 h 3418473"/>
              <a:gd name="connsiteX35" fmla="*/ 1803442 w 5814892"/>
              <a:gd name="connsiteY35" fmla="*/ 2162519 h 3418473"/>
              <a:gd name="connsiteX36" fmla="*/ 1869910 w 5814892"/>
              <a:gd name="connsiteY36" fmla="*/ 3390811 h 3418473"/>
              <a:gd name="connsiteX37" fmla="*/ 845629 w 5814892"/>
              <a:gd name="connsiteY37" fmla="*/ 3405411 h 3418473"/>
              <a:gd name="connsiteX38" fmla="*/ 891615 w 5814892"/>
              <a:gd name="connsiteY38" fmla="*/ 2146713 h 3418473"/>
              <a:gd name="connsiteX39" fmla="*/ 1948287 w 5814892"/>
              <a:gd name="connsiteY39" fmla="*/ 2177502 h 3418473"/>
              <a:gd name="connsiteX40" fmla="*/ 4795990 w 5814892"/>
              <a:gd name="connsiteY40" fmla="*/ 2164439 h 3418473"/>
              <a:gd name="connsiteX41" fmla="*/ 4735819 w 5814892"/>
              <a:gd name="connsiteY41" fmla="*/ 1285429 h 3418473"/>
              <a:gd name="connsiteX42" fmla="*/ 2954243 w 5814892"/>
              <a:gd name="connsiteY42" fmla="*/ 1324122 h 3418473"/>
              <a:gd name="connsiteX43" fmla="*/ 968572 w 5814892"/>
              <a:gd name="connsiteY43" fmla="*/ 1328416 h 3418473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790150 w 5814892"/>
              <a:gd name="connsiteY32" fmla="*/ 3358500 h 3384625"/>
              <a:gd name="connsiteX33" fmla="*/ 2967190 w 5814892"/>
              <a:gd name="connsiteY33" fmla="*/ 3371563 h 3384625"/>
              <a:gd name="connsiteX34" fmla="*/ 3006378 w 5814892"/>
              <a:gd name="connsiteY34" fmla="*/ 2169780 h 3384625"/>
              <a:gd name="connsiteX35" fmla="*/ 1803442 w 5814892"/>
              <a:gd name="connsiteY35" fmla="*/ 2128671 h 3384625"/>
              <a:gd name="connsiteX36" fmla="*/ 1869910 w 5814892"/>
              <a:gd name="connsiteY36" fmla="*/ 3356963 h 3384625"/>
              <a:gd name="connsiteX37" fmla="*/ 845629 w 5814892"/>
              <a:gd name="connsiteY37" fmla="*/ 3371563 h 3384625"/>
              <a:gd name="connsiteX38" fmla="*/ 891615 w 5814892"/>
              <a:gd name="connsiteY38" fmla="*/ 2112865 h 3384625"/>
              <a:gd name="connsiteX39" fmla="*/ 1948287 w 5814892"/>
              <a:gd name="connsiteY39" fmla="*/ 2143654 h 3384625"/>
              <a:gd name="connsiteX40" fmla="*/ 4795990 w 5814892"/>
              <a:gd name="connsiteY40" fmla="*/ 2130591 h 3384625"/>
              <a:gd name="connsiteX41" fmla="*/ 4735819 w 5814892"/>
              <a:gd name="connsiteY41" fmla="*/ 1251581 h 3384625"/>
              <a:gd name="connsiteX42" fmla="*/ 2954243 w 5814892"/>
              <a:gd name="connsiteY42" fmla="*/ 1290274 h 3384625"/>
              <a:gd name="connsiteX43" fmla="*/ 968572 w 5814892"/>
              <a:gd name="connsiteY43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2967190 w 5814892"/>
              <a:gd name="connsiteY32" fmla="*/ 3371563 h 3384625"/>
              <a:gd name="connsiteX33" fmla="*/ 3006378 w 5814892"/>
              <a:gd name="connsiteY33" fmla="*/ 2169780 h 3384625"/>
              <a:gd name="connsiteX34" fmla="*/ 1803442 w 5814892"/>
              <a:gd name="connsiteY34" fmla="*/ 2128671 h 3384625"/>
              <a:gd name="connsiteX35" fmla="*/ 1869910 w 5814892"/>
              <a:gd name="connsiteY35" fmla="*/ 3356963 h 3384625"/>
              <a:gd name="connsiteX36" fmla="*/ 845629 w 5814892"/>
              <a:gd name="connsiteY36" fmla="*/ 3371563 h 3384625"/>
              <a:gd name="connsiteX37" fmla="*/ 891615 w 5814892"/>
              <a:gd name="connsiteY37" fmla="*/ 2112865 h 3384625"/>
              <a:gd name="connsiteX38" fmla="*/ 1948287 w 5814892"/>
              <a:gd name="connsiteY38" fmla="*/ 2143654 h 3384625"/>
              <a:gd name="connsiteX39" fmla="*/ 4795990 w 5814892"/>
              <a:gd name="connsiteY39" fmla="*/ 2130591 h 3384625"/>
              <a:gd name="connsiteX40" fmla="*/ 4735819 w 5814892"/>
              <a:gd name="connsiteY40" fmla="*/ 1251581 h 3384625"/>
              <a:gd name="connsiteX41" fmla="*/ 2954243 w 5814892"/>
              <a:gd name="connsiteY41" fmla="*/ 1290274 h 3384625"/>
              <a:gd name="connsiteX42" fmla="*/ 968572 w 5814892"/>
              <a:gd name="connsiteY42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006378 w 5814892"/>
              <a:gd name="connsiteY32" fmla="*/ 2169780 h 3384625"/>
              <a:gd name="connsiteX33" fmla="*/ 1803442 w 5814892"/>
              <a:gd name="connsiteY33" fmla="*/ 2128671 h 3384625"/>
              <a:gd name="connsiteX34" fmla="*/ 1869910 w 5814892"/>
              <a:gd name="connsiteY34" fmla="*/ 3356963 h 3384625"/>
              <a:gd name="connsiteX35" fmla="*/ 845629 w 5814892"/>
              <a:gd name="connsiteY35" fmla="*/ 3371563 h 3384625"/>
              <a:gd name="connsiteX36" fmla="*/ 891615 w 5814892"/>
              <a:gd name="connsiteY36" fmla="*/ 2112865 h 3384625"/>
              <a:gd name="connsiteX37" fmla="*/ 1948287 w 5814892"/>
              <a:gd name="connsiteY37" fmla="*/ 2143654 h 3384625"/>
              <a:gd name="connsiteX38" fmla="*/ 4795990 w 5814892"/>
              <a:gd name="connsiteY38" fmla="*/ 2130591 h 3384625"/>
              <a:gd name="connsiteX39" fmla="*/ 4735819 w 5814892"/>
              <a:gd name="connsiteY39" fmla="*/ 1251581 h 3384625"/>
              <a:gd name="connsiteX40" fmla="*/ 2954243 w 5814892"/>
              <a:gd name="connsiteY40" fmla="*/ 1290274 h 3384625"/>
              <a:gd name="connsiteX41" fmla="*/ 968572 w 5814892"/>
              <a:gd name="connsiteY41" fmla="*/ 1294568 h 3384625"/>
              <a:gd name="connsiteX0" fmla="*/ 0 w 5814508"/>
              <a:gd name="connsiteY0" fmla="*/ 1246158 h 3384625"/>
              <a:gd name="connsiteX1" fmla="*/ 768787 w 5814508"/>
              <a:gd name="connsiteY1" fmla="*/ 14024 h 3384625"/>
              <a:gd name="connsiteX2" fmla="*/ 795681 w 5814508"/>
              <a:gd name="connsiteY2" fmla="*/ 1266906 h 3384625"/>
              <a:gd name="connsiteX3" fmla="*/ 970366 w 5814508"/>
              <a:gd name="connsiteY3" fmla="*/ 1257194 h 3384625"/>
              <a:gd name="connsiteX4" fmla="*/ 931903 w 5814508"/>
              <a:gd name="connsiteY4" fmla="*/ 16223 h 3384625"/>
              <a:gd name="connsiteX5" fmla="*/ 1768288 w 5814508"/>
              <a:gd name="connsiteY5" fmla="*/ 53234 h 3384625"/>
              <a:gd name="connsiteX6" fmla="*/ 1781351 w 5814508"/>
              <a:gd name="connsiteY6" fmla="*/ 1245583 h 3384625"/>
              <a:gd name="connsiteX7" fmla="*/ 1977657 w 5814508"/>
              <a:gd name="connsiteY7" fmla="*/ 1218368 h 3384625"/>
              <a:gd name="connsiteX8" fmla="*/ 1938468 w 5814508"/>
              <a:gd name="connsiteY8" fmla="*/ 78634 h 3384625"/>
              <a:gd name="connsiteX9" fmla="*/ 2774491 w 5814508"/>
              <a:gd name="connsiteY9" fmla="*/ 52508 h 3384625"/>
              <a:gd name="connsiteX10" fmla="*/ 2838375 w 5814508"/>
              <a:gd name="connsiteY10" fmla="*/ 1240737 h 3384625"/>
              <a:gd name="connsiteX11" fmla="*/ 2991959 w 5814508"/>
              <a:gd name="connsiteY11" fmla="*/ 1290274 h 3384625"/>
              <a:gd name="connsiteX12" fmla="*/ 3004659 w 5814508"/>
              <a:gd name="connsiteY12" fmla="*/ 58374 h 3384625"/>
              <a:gd name="connsiteX13" fmla="*/ 3411059 w 5814508"/>
              <a:gd name="connsiteY13" fmla="*/ 58374 h 3384625"/>
              <a:gd name="connsiteX14" fmla="*/ 3792059 w 5814508"/>
              <a:gd name="connsiteY14" fmla="*/ 109174 h 3384625"/>
              <a:gd name="connsiteX15" fmla="*/ 3779359 w 5814508"/>
              <a:gd name="connsiteY15" fmla="*/ 1264874 h 3384625"/>
              <a:gd name="connsiteX16" fmla="*/ 4066711 w 5814508"/>
              <a:gd name="connsiteY16" fmla="*/ 1253438 h 3384625"/>
              <a:gd name="connsiteX17" fmla="*/ 4043254 w 5814508"/>
              <a:gd name="connsiteY17" fmla="*/ 52508 h 3384625"/>
              <a:gd name="connsiteX18" fmla="*/ 4046059 w 5814508"/>
              <a:gd name="connsiteY18" fmla="*/ 32974 h 3384625"/>
              <a:gd name="connsiteX19" fmla="*/ 4774666 w 5814508"/>
              <a:gd name="connsiteY19" fmla="*/ 51014 h 3384625"/>
              <a:gd name="connsiteX20" fmla="*/ 4760472 w 5814508"/>
              <a:gd name="connsiteY20" fmla="*/ 1251559 h 3384625"/>
              <a:gd name="connsiteX21" fmla="*/ 4782542 w 5814508"/>
              <a:gd name="connsiteY21" fmla="*/ 2182843 h 3384625"/>
              <a:gd name="connsiteX22" fmla="*/ 5749194 w 5814508"/>
              <a:gd name="connsiteY22" fmla="*/ 2117528 h 3384625"/>
              <a:gd name="connsiteX23" fmla="*/ 5814508 w 5814508"/>
              <a:gd name="connsiteY23" fmla="*/ 3371563 h 3384625"/>
              <a:gd name="connsiteX24" fmla="*/ 4991548 w 5814508"/>
              <a:gd name="connsiteY24" fmla="*/ 3371563 h 3384625"/>
              <a:gd name="connsiteX25" fmla="*/ 5017673 w 5814508"/>
              <a:gd name="connsiteY25" fmla="*/ 2169780 h 3384625"/>
              <a:gd name="connsiteX26" fmla="*/ 4795606 w 5814508"/>
              <a:gd name="connsiteY26" fmla="*/ 2117528 h 3384625"/>
              <a:gd name="connsiteX27" fmla="*/ 4834794 w 5814508"/>
              <a:gd name="connsiteY27" fmla="*/ 3371563 h 3384625"/>
              <a:gd name="connsiteX28" fmla="*/ 3985708 w 5814508"/>
              <a:gd name="connsiteY28" fmla="*/ 3384625 h 3384625"/>
              <a:gd name="connsiteX29" fmla="*/ 4011834 w 5814508"/>
              <a:gd name="connsiteY29" fmla="*/ 2130591 h 3384625"/>
              <a:gd name="connsiteX30" fmla="*/ 3776703 w 5814508"/>
              <a:gd name="connsiteY30" fmla="*/ 2169780 h 3384625"/>
              <a:gd name="connsiteX31" fmla="*/ 3005994 w 5814508"/>
              <a:gd name="connsiteY31" fmla="*/ 2169780 h 3384625"/>
              <a:gd name="connsiteX32" fmla="*/ 1803058 w 5814508"/>
              <a:gd name="connsiteY32" fmla="*/ 2128671 h 3384625"/>
              <a:gd name="connsiteX33" fmla="*/ 1869526 w 5814508"/>
              <a:gd name="connsiteY33" fmla="*/ 3356963 h 3384625"/>
              <a:gd name="connsiteX34" fmla="*/ 845245 w 5814508"/>
              <a:gd name="connsiteY34" fmla="*/ 3371563 h 3384625"/>
              <a:gd name="connsiteX35" fmla="*/ 891231 w 5814508"/>
              <a:gd name="connsiteY35" fmla="*/ 2112865 h 3384625"/>
              <a:gd name="connsiteX36" fmla="*/ 1947903 w 5814508"/>
              <a:gd name="connsiteY36" fmla="*/ 2143654 h 3384625"/>
              <a:gd name="connsiteX37" fmla="*/ 4795606 w 5814508"/>
              <a:gd name="connsiteY37" fmla="*/ 2130591 h 3384625"/>
              <a:gd name="connsiteX38" fmla="*/ 4735435 w 5814508"/>
              <a:gd name="connsiteY38" fmla="*/ 1251581 h 3384625"/>
              <a:gd name="connsiteX39" fmla="*/ 2953859 w 5814508"/>
              <a:gd name="connsiteY39" fmla="*/ 1290274 h 3384625"/>
              <a:gd name="connsiteX40" fmla="*/ 968188 w 5814508"/>
              <a:gd name="connsiteY40" fmla="*/ 1294568 h 3384625"/>
              <a:gd name="connsiteX0" fmla="*/ 0 w 5045721"/>
              <a:gd name="connsiteY0" fmla="*/ 14024 h 3384625"/>
              <a:gd name="connsiteX1" fmla="*/ 26894 w 5045721"/>
              <a:gd name="connsiteY1" fmla="*/ 1266906 h 3384625"/>
              <a:gd name="connsiteX2" fmla="*/ 201579 w 5045721"/>
              <a:gd name="connsiteY2" fmla="*/ 1257194 h 3384625"/>
              <a:gd name="connsiteX3" fmla="*/ 163116 w 5045721"/>
              <a:gd name="connsiteY3" fmla="*/ 16223 h 3384625"/>
              <a:gd name="connsiteX4" fmla="*/ 999501 w 5045721"/>
              <a:gd name="connsiteY4" fmla="*/ 53234 h 3384625"/>
              <a:gd name="connsiteX5" fmla="*/ 1012564 w 5045721"/>
              <a:gd name="connsiteY5" fmla="*/ 1245583 h 3384625"/>
              <a:gd name="connsiteX6" fmla="*/ 1208870 w 5045721"/>
              <a:gd name="connsiteY6" fmla="*/ 1218368 h 3384625"/>
              <a:gd name="connsiteX7" fmla="*/ 1169681 w 5045721"/>
              <a:gd name="connsiteY7" fmla="*/ 78634 h 3384625"/>
              <a:gd name="connsiteX8" fmla="*/ 2005704 w 5045721"/>
              <a:gd name="connsiteY8" fmla="*/ 52508 h 3384625"/>
              <a:gd name="connsiteX9" fmla="*/ 2069588 w 5045721"/>
              <a:gd name="connsiteY9" fmla="*/ 1240737 h 3384625"/>
              <a:gd name="connsiteX10" fmla="*/ 2223172 w 5045721"/>
              <a:gd name="connsiteY10" fmla="*/ 1290274 h 3384625"/>
              <a:gd name="connsiteX11" fmla="*/ 2235872 w 5045721"/>
              <a:gd name="connsiteY11" fmla="*/ 58374 h 3384625"/>
              <a:gd name="connsiteX12" fmla="*/ 2642272 w 5045721"/>
              <a:gd name="connsiteY12" fmla="*/ 58374 h 3384625"/>
              <a:gd name="connsiteX13" fmla="*/ 3023272 w 5045721"/>
              <a:gd name="connsiteY13" fmla="*/ 109174 h 3384625"/>
              <a:gd name="connsiteX14" fmla="*/ 3010572 w 5045721"/>
              <a:gd name="connsiteY14" fmla="*/ 1264874 h 3384625"/>
              <a:gd name="connsiteX15" fmla="*/ 3297924 w 5045721"/>
              <a:gd name="connsiteY15" fmla="*/ 1253438 h 3384625"/>
              <a:gd name="connsiteX16" fmla="*/ 3274467 w 5045721"/>
              <a:gd name="connsiteY16" fmla="*/ 52508 h 3384625"/>
              <a:gd name="connsiteX17" fmla="*/ 3277272 w 5045721"/>
              <a:gd name="connsiteY17" fmla="*/ 32974 h 3384625"/>
              <a:gd name="connsiteX18" fmla="*/ 4005879 w 5045721"/>
              <a:gd name="connsiteY18" fmla="*/ 51014 h 3384625"/>
              <a:gd name="connsiteX19" fmla="*/ 3991685 w 5045721"/>
              <a:gd name="connsiteY19" fmla="*/ 1251559 h 3384625"/>
              <a:gd name="connsiteX20" fmla="*/ 4013755 w 5045721"/>
              <a:gd name="connsiteY20" fmla="*/ 2182843 h 3384625"/>
              <a:gd name="connsiteX21" fmla="*/ 4980407 w 5045721"/>
              <a:gd name="connsiteY21" fmla="*/ 2117528 h 3384625"/>
              <a:gd name="connsiteX22" fmla="*/ 5045721 w 5045721"/>
              <a:gd name="connsiteY22" fmla="*/ 3371563 h 3384625"/>
              <a:gd name="connsiteX23" fmla="*/ 4222761 w 5045721"/>
              <a:gd name="connsiteY23" fmla="*/ 3371563 h 3384625"/>
              <a:gd name="connsiteX24" fmla="*/ 4248886 w 5045721"/>
              <a:gd name="connsiteY24" fmla="*/ 2169780 h 3384625"/>
              <a:gd name="connsiteX25" fmla="*/ 4026819 w 5045721"/>
              <a:gd name="connsiteY25" fmla="*/ 2117528 h 3384625"/>
              <a:gd name="connsiteX26" fmla="*/ 4066007 w 5045721"/>
              <a:gd name="connsiteY26" fmla="*/ 3371563 h 3384625"/>
              <a:gd name="connsiteX27" fmla="*/ 3216921 w 5045721"/>
              <a:gd name="connsiteY27" fmla="*/ 3384625 h 3384625"/>
              <a:gd name="connsiteX28" fmla="*/ 3243047 w 5045721"/>
              <a:gd name="connsiteY28" fmla="*/ 2130591 h 3384625"/>
              <a:gd name="connsiteX29" fmla="*/ 3007916 w 5045721"/>
              <a:gd name="connsiteY29" fmla="*/ 2169780 h 3384625"/>
              <a:gd name="connsiteX30" fmla="*/ 2237207 w 5045721"/>
              <a:gd name="connsiteY30" fmla="*/ 2169780 h 3384625"/>
              <a:gd name="connsiteX31" fmla="*/ 1034271 w 5045721"/>
              <a:gd name="connsiteY31" fmla="*/ 2128671 h 3384625"/>
              <a:gd name="connsiteX32" fmla="*/ 1100739 w 5045721"/>
              <a:gd name="connsiteY32" fmla="*/ 3356963 h 3384625"/>
              <a:gd name="connsiteX33" fmla="*/ 76458 w 5045721"/>
              <a:gd name="connsiteY33" fmla="*/ 3371563 h 3384625"/>
              <a:gd name="connsiteX34" fmla="*/ 122444 w 5045721"/>
              <a:gd name="connsiteY34" fmla="*/ 2112865 h 3384625"/>
              <a:gd name="connsiteX35" fmla="*/ 1179116 w 5045721"/>
              <a:gd name="connsiteY35" fmla="*/ 2143654 h 3384625"/>
              <a:gd name="connsiteX36" fmla="*/ 4026819 w 5045721"/>
              <a:gd name="connsiteY36" fmla="*/ 2130591 h 3384625"/>
              <a:gd name="connsiteX37" fmla="*/ 3966648 w 5045721"/>
              <a:gd name="connsiteY37" fmla="*/ 1251581 h 3384625"/>
              <a:gd name="connsiteX38" fmla="*/ 2185072 w 5045721"/>
              <a:gd name="connsiteY38" fmla="*/ 1290274 h 3384625"/>
              <a:gd name="connsiteX39" fmla="*/ 199401 w 5045721"/>
              <a:gd name="connsiteY39" fmla="*/ 1294568 h 3384625"/>
              <a:gd name="connsiteX0" fmla="*/ 0 w 5045721"/>
              <a:gd name="connsiteY0" fmla="*/ 14024 h 3384625"/>
              <a:gd name="connsiteX1" fmla="*/ 201579 w 5045721"/>
              <a:gd name="connsiteY1" fmla="*/ 1257194 h 3384625"/>
              <a:gd name="connsiteX2" fmla="*/ 163116 w 5045721"/>
              <a:gd name="connsiteY2" fmla="*/ 16223 h 3384625"/>
              <a:gd name="connsiteX3" fmla="*/ 999501 w 5045721"/>
              <a:gd name="connsiteY3" fmla="*/ 53234 h 3384625"/>
              <a:gd name="connsiteX4" fmla="*/ 1012564 w 5045721"/>
              <a:gd name="connsiteY4" fmla="*/ 1245583 h 3384625"/>
              <a:gd name="connsiteX5" fmla="*/ 1208870 w 5045721"/>
              <a:gd name="connsiteY5" fmla="*/ 1218368 h 3384625"/>
              <a:gd name="connsiteX6" fmla="*/ 1169681 w 5045721"/>
              <a:gd name="connsiteY6" fmla="*/ 78634 h 3384625"/>
              <a:gd name="connsiteX7" fmla="*/ 2005704 w 5045721"/>
              <a:gd name="connsiteY7" fmla="*/ 52508 h 3384625"/>
              <a:gd name="connsiteX8" fmla="*/ 2069588 w 5045721"/>
              <a:gd name="connsiteY8" fmla="*/ 1240737 h 3384625"/>
              <a:gd name="connsiteX9" fmla="*/ 2223172 w 5045721"/>
              <a:gd name="connsiteY9" fmla="*/ 1290274 h 3384625"/>
              <a:gd name="connsiteX10" fmla="*/ 2235872 w 5045721"/>
              <a:gd name="connsiteY10" fmla="*/ 58374 h 3384625"/>
              <a:gd name="connsiteX11" fmla="*/ 2642272 w 5045721"/>
              <a:gd name="connsiteY11" fmla="*/ 58374 h 3384625"/>
              <a:gd name="connsiteX12" fmla="*/ 3023272 w 5045721"/>
              <a:gd name="connsiteY12" fmla="*/ 109174 h 3384625"/>
              <a:gd name="connsiteX13" fmla="*/ 3010572 w 5045721"/>
              <a:gd name="connsiteY13" fmla="*/ 1264874 h 3384625"/>
              <a:gd name="connsiteX14" fmla="*/ 3297924 w 5045721"/>
              <a:gd name="connsiteY14" fmla="*/ 1253438 h 3384625"/>
              <a:gd name="connsiteX15" fmla="*/ 3274467 w 5045721"/>
              <a:gd name="connsiteY15" fmla="*/ 52508 h 3384625"/>
              <a:gd name="connsiteX16" fmla="*/ 3277272 w 5045721"/>
              <a:gd name="connsiteY16" fmla="*/ 32974 h 3384625"/>
              <a:gd name="connsiteX17" fmla="*/ 4005879 w 5045721"/>
              <a:gd name="connsiteY17" fmla="*/ 51014 h 3384625"/>
              <a:gd name="connsiteX18" fmla="*/ 3991685 w 5045721"/>
              <a:gd name="connsiteY18" fmla="*/ 1251559 h 3384625"/>
              <a:gd name="connsiteX19" fmla="*/ 4013755 w 5045721"/>
              <a:gd name="connsiteY19" fmla="*/ 2182843 h 3384625"/>
              <a:gd name="connsiteX20" fmla="*/ 4980407 w 5045721"/>
              <a:gd name="connsiteY20" fmla="*/ 2117528 h 3384625"/>
              <a:gd name="connsiteX21" fmla="*/ 5045721 w 5045721"/>
              <a:gd name="connsiteY21" fmla="*/ 3371563 h 3384625"/>
              <a:gd name="connsiteX22" fmla="*/ 4222761 w 5045721"/>
              <a:gd name="connsiteY22" fmla="*/ 3371563 h 3384625"/>
              <a:gd name="connsiteX23" fmla="*/ 4248886 w 5045721"/>
              <a:gd name="connsiteY23" fmla="*/ 2169780 h 3384625"/>
              <a:gd name="connsiteX24" fmla="*/ 4026819 w 5045721"/>
              <a:gd name="connsiteY24" fmla="*/ 2117528 h 3384625"/>
              <a:gd name="connsiteX25" fmla="*/ 4066007 w 5045721"/>
              <a:gd name="connsiteY25" fmla="*/ 3371563 h 3384625"/>
              <a:gd name="connsiteX26" fmla="*/ 3216921 w 5045721"/>
              <a:gd name="connsiteY26" fmla="*/ 3384625 h 3384625"/>
              <a:gd name="connsiteX27" fmla="*/ 3243047 w 5045721"/>
              <a:gd name="connsiteY27" fmla="*/ 2130591 h 3384625"/>
              <a:gd name="connsiteX28" fmla="*/ 3007916 w 5045721"/>
              <a:gd name="connsiteY28" fmla="*/ 2169780 h 3384625"/>
              <a:gd name="connsiteX29" fmla="*/ 2237207 w 5045721"/>
              <a:gd name="connsiteY29" fmla="*/ 2169780 h 3384625"/>
              <a:gd name="connsiteX30" fmla="*/ 1034271 w 5045721"/>
              <a:gd name="connsiteY30" fmla="*/ 2128671 h 3384625"/>
              <a:gd name="connsiteX31" fmla="*/ 1100739 w 5045721"/>
              <a:gd name="connsiteY31" fmla="*/ 3356963 h 3384625"/>
              <a:gd name="connsiteX32" fmla="*/ 76458 w 5045721"/>
              <a:gd name="connsiteY32" fmla="*/ 3371563 h 3384625"/>
              <a:gd name="connsiteX33" fmla="*/ 122444 w 5045721"/>
              <a:gd name="connsiteY33" fmla="*/ 2112865 h 3384625"/>
              <a:gd name="connsiteX34" fmla="*/ 1179116 w 5045721"/>
              <a:gd name="connsiteY34" fmla="*/ 2143654 h 3384625"/>
              <a:gd name="connsiteX35" fmla="*/ 4026819 w 5045721"/>
              <a:gd name="connsiteY35" fmla="*/ 2130591 h 3384625"/>
              <a:gd name="connsiteX36" fmla="*/ 3966648 w 5045721"/>
              <a:gd name="connsiteY36" fmla="*/ 1251581 h 3384625"/>
              <a:gd name="connsiteX37" fmla="*/ 2185072 w 5045721"/>
              <a:gd name="connsiteY37" fmla="*/ 1290274 h 3384625"/>
              <a:gd name="connsiteX38" fmla="*/ 199401 w 5045721"/>
              <a:gd name="connsiteY38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093223 w 4969263"/>
              <a:gd name="connsiteY5" fmla="*/ 78634 h 3384625"/>
              <a:gd name="connsiteX6" fmla="*/ 1929246 w 4969263"/>
              <a:gd name="connsiteY6" fmla="*/ 52508 h 3384625"/>
              <a:gd name="connsiteX7" fmla="*/ 1993130 w 4969263"/>
              <a:gd name="connsiteY7" fmla="*/ 1240737 h 3384625"/>
              <a:gd name="connsiteX8" fmla="*/ 2146714 w 4969263"/>
              <a:gd name="connsiteY8" fmla="*/ 1290274 h 3384625"/>
              <a:gd name="connsiteX9" fmla="*/ 2159414 w 4969263"/>
              <a:gd name="connsiteY9" fmla="*/ 58374 h 3384625"/>
              <a:gd name="connsiteX10" fmla="*/ 2565814 w 4969263"/>
              <a:gd name="connsiteY10" fmla="*/ 58374 h 3384625"/>
              <a:gd name="connsiteX11" fmla="*/ 2946814 w 4969263"/>
              <a:gd name="connsiteY11" fmla="*/ 109174 h 3384625"/>
              <a:gd name="connsiteX12" fmla="*/ 2934114 w 4969263"/>
              <a:gd name="connsiteY12" fmla="*/ 1264874 h 3384625"/>
              <a:gd name="connsiteX13" fmla="*/ 3221466 w 4969263"/>
              <a:gd name="connsiteY13" fmla="*/ 1253438 h 3384625"/>
              <a:gd name="connsiteX14" fmla="*/ 3198009 w 4969263"/>
              <a:gd name="connsiteY14" fmla="*/ 52508 h 3384625"/>
              <a:gd name="connsiteX15" fmla="*/ 3200814 w 4969263"/>
              <a:gd name="connsiteY15" fmla="*/ 32974 h 3384625"/>
              <a:gd name="connsiteX16" fmla="*/ 3929421 w 4969263"/>
              <a:gd name="connsiteY16" fmla="*/ 51014 h 3384625"/>
              <a:gd name="connsiteX17" fmla="*/ 3915227 w 4969263"/>
              <a:gd name="connsiteY17" fmla="*/ 1251559 h 3384625"/>
              <a:gd name="connsiteX18" fmla="*/ 3937297 w 4969263"/>
              <a:gd name="connsiteY18" fmla="*/ 2182843 h 3384625"/>
              <a:gd name="connsiteX19" fmla="*/ 4903949 w 4969263"/>
              <a:gd name="connsiteY19" fmla="*/ 2117528 h 3384625"/>
              <a:gd name="connsiteX20" fmla="*/ 4969263 w 4969263"/>
              <a:gd name="connsiteY20" fmla="*/ 3371563 h 3384625"/>
              <a:gd name="connsiteX21" fmla="*/ 4146303 w 4969263"/>
              <a:gd name="connsiteY21" fmla="*/ 3371563 h 3384625"/>
              <a:gd name="connsiteX22" fmla="*/ 4172428 w 4969263"/>
              <a:gd name="connsiteY22" fmla="*/ 2169780 h 3384625"/>
              <a:gd name="connsiteX23" fmla="*/ 3950361 w 4969263"/>
              <a:gd name="connsiteY23" fmla="*/ 2117528 h 3384625"/>
              <a:gd name="connsiteX24" fmla="*/ 3989549 w 4969263"/>
              <a:gd name="connsiteY24" fmla="*/ 3371563 h 3384625"/>
              <a:gd name="connsiteX25" fmla="*/ 3140463 w 4969263"/>
              <a:gd name="connsiteY25" fmla="*/ 3384625 h 3384625"/>
              <a:gd name="connsiteX26" fmla="*/ 3166589 w 4969263"/>
              <a:gd name="connsiteY26" fmla="*/ 2130591 h 3384625"/>
              <a:gd name="connsiteX27" fmla="*/ 2931458 w 4969263"/>
              <a:gd name="connsiteY27" fmla="*/ 2169780 h 3384625"/>
              <a:gd name="connsiteX28" fmla="*/ 2160749 w 4969263"/>
              <a:gd name="connsiteY28" fmla="*/ 2169780 h 3384625"/>
              <a:gd name="connsiteX29" fmla="*/ 957813 w 4969263"/>
              <a:gd name="connsiteY29" fmla="*/ 2128671 h 3384625"/>
              <a:gd name="connsiteX30" fmla="*/ 1024281 w 4969263"/>
              <a:gd name="connsiteY30" fmla="*/ 3356963 h 3384625"/>
              <a:gd name="connsiteX31" fmla="*/ 0 w 4969263"/>
              <a:gd name="connsiteY31" fmla="*/ 3371563 h 3384625"/>
              <a:gd name="connsiteX32" fmla="*/ 45986 w 4969263"/>
              <a:gd name="connsiteY32" fmla="*/ 2112865 h 3384625"/>
              <a:gd name="connsiteX33" fmla="*/ 1102658 w 4969263"/>
              <a:gd name="connsiteY33" fmla="*/ 2143654 h 3384625"/>
              <a:gd name="connsiteX34" fmla="*/ 3950361 w 4969263"/>
              <a:gd name="connsiteY34" fmla="*/ 2130591 h 3384625"/>
              <a:gd name="connsiteX35" fmla="*/ 3890190 w 4969263"/>
              <a:gd name="connsiteY35" fmla="*/ 1251581 h 3384625"/>
              <a:gd name="connsiteX36" fmla="*/ 2108614 w 4969263"/>
              <a:gd name="connsiteY36" fmla="*/ 1290274 h 3384625"/>
              <a:gd name="connsiteX37" fmla="*/ 122943 w 4969263"/>
              <a:gd name="connsiteY37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29246 w 4969263"/>
              <a:gd name="connsiteY5" fmla="*/ 52508 h 3384625"/>
              <a:gd name="connsiteX6" fmla="*/ 1993130 w 4969263"/>
              <a:gd name="connsiteY6" fmla="*/ 1240737 h 3384625"/>
              <a:gd name="connsiteX7" fmla="*/ 2146714 w 4969263"/>
              <a:gd name="connsiteY7" fmla="*/ 1290274 h 3384625"/>
              <a:gd name="connsiteX8" fmla="*/ 2159414 w 4969263"/>
              <a:gd name="connsiteY8" fmla="*/ 58374 h 3384625"/>
              <a:gd name="connsiteX9" fmla="*/ 2565814 w 4969263"/>
              <a:gd name="connsiteY9" fmla="*/ 58374 h 3384625"/>
              <a:gd name="connsiteX10" fmla="*/ 2946814 w 4969263"/>
              <a:gd name="connsiteY10" fmla="*/ 109174 h 3384625"/>
              <a:gd name="connsiteX11" fmla="*/ 2934114 w 4969263"/>
              <a:gd name="connsiteY11" fmla="*/ 1264874 h 3384625"/>
              <a:gd name="connsiteX12" fmla="*/ 3221466 w 4969263"/>
              <a:gd name="connsiteY12" fmla="*/ 1253438 h 3384625"/>
              <a:gd name="connsiteX13" fmla="*/ 3198009 w 4969263"/>
              <a:gd name="connsiteY13" fmla="*/ 52508 h 3384625"/>
              <a:gd name="connsiteX14" fmla="*/ 3200814 w 4969263"/>
              <a:gd name="connsiteY14" fmla="*/ 32974 h 3384625"/>
              <a:gd name="connsiteX15" fmla="*/ 3929421 w 4969263"/>
              <a:gd name="connsiteY15" fmla="*/ 51014 h 3384625"/>
              <a:gd name="connsiteX16" fmla="*/ 3915227 w 4969263"/>
              <a:gd name="connsiteY16" fmla="*/ 1251559 h 3384625"/>
              <a:gd name="connsiteX17" fmla="*/ 3937297 w 4969263"/>
              <a:gd name="connsiteY17" fmla="*/ 2182843 h 3384625"/>
              <a:gd name="connsiteX18" fmla="*/ 4903949 w 4969263"/>
              <a:gd name="connsiteY18" fmla="*/ 211752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93130 w 4969263"/>
              <a:gd name="connsiteY5" fmla="*/ 1240737 h 3384625"/>
              <a:gd name="connsiteX6" fmla="*/ 2146714 w 4969263"/>
              <a:gd name="connsiteY6" fmla="*/ 1290274 h 3384625"/>
              <a:gd name="connsiteX7" fmla="*/ 2159414 w 4969263"/>
              <a:gd name="connsiteY7" fmla="*/ 58374 h 3384625"/>
              <a:gd name="connsiteX8" fmla="*/ 2565814 w 4969263"/>
              <a:gd name="connsiteY8" fmla="*/ 58374 h 3384625"/>
              <a:gd name="connsiteX9" fmla="*/ 2946814 w 4969263"/>
              <a:gd name="connsiteY9" fmla="*/ 109174 h 3384625"/>
              <a:gd name="connsiteX10" fmla="*/ 2934114 w 4969263"/>
              <a:gd name="connsiteY10" fmla="*/ 1264874 h 3384625"/>
              <a:gd name="connsiteX11" fmla="*/ 3221466 w 4969263"/>
              <a:gd name="connsiteY11" fmla="*/ 1253438 h 3384625"/>
              <a:gd name="connsiteX12" fmla="*/ 3198009 w 4969263"/>
              <a:gd name="connsiteY12" fmla="*/ 52508 h 3384625"/>
              <a:gd name="connsiteX13" fmla="*/ 3200814 w 4969263"/>
              <a:gd name="connsiteY13" fmla="*/ 32974 h 3384625"/>
              <a:gd name="connsiteX14" fmla="*/ 3929421 w 4969263"/>
              <a:gd name="connsiteY14" fmla="*/ 51014 h 3384625"/>
              <a:gd name="connsiteX15" fmla="*/ 3915227 w 4969263"/>
              <a:gd name="connsiteY15" fmla="*/ 1251559 h 3384625"/>
              <a:gd name="connsiteX16" fmla="*/ 3937297 w 4969263"/>
              <a:gd name="connsiteY16" fmla="*/ 2182843 h 3384625"/>
              <a:gd name="connsiteX17" fmla="*/ 4903949 w 4969263"/>
              <a:gd name="connsiteY17" fmla="*/ 211752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4073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875374 w 4969263"/>
              <a:gd name="connsiteY16" fmla="*/ 4107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392602 w 4969263"/>
              <a:gd name="connsiteY16" fmla="*/ 1128707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202102 w 4969263"/>
              <a:gd name="connsiteY16" fmla="*/ 52382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31163"/>
              <a:gd name="connsiteY0" fmla="*/ 1257194 h 3384625"/>
              <a:gd name="connsiteX1" fmla="*/ 86658 w 4931163"/>
              <a:gd name="connsiteY1" fmla="*/ 16223 h 3384625"/>
              <a:gd name="connsiteX2" fmla="*/ 923043 w 4931163"/>
              <a:gd name="connsiteY2" fmla="*/ 53234 h 3384625"/>
              <a:gd name="connsiteX3" fmla="*/ 936106 w 4931163"/>
              <a:gd name="connsiteY3" fmla="*/ 1283683 h 3384625"/>
              <a:gd name="connsiteX4" fmla="*/ 1993130 w 4931163"/>
              <a:gd name="connsiteY4" fmla="*/ 1297887 h 3384625"/>
              <a:gd name="connsiteX5" fmla="*/ 2146714 w 4931163"/>
              <a:gd name="connsiteY5" fmla="*/ 1290274 h 3384625"/>
              <a:gd name="connsiteX6" fmla="*/ 2159414 w 4931163"/>
              <a:gd name="connsiteY6" fmla="*/ 58374 h 3384625"/>
              <a:gd name="connsiteX7" fmla="*/ 2565814 w 4931163"/>
              <a:gd name="connsiteY7" fmla="*/ 58374 h 3384625"/>
              <a:gd name="connsiteX8" fmla="*/ 2946814 w 4931163"/>
              <a:gd name="connsiteY8" fmla="*/ 109174 h 3384625"/>
              <a:gd name="connsiteX9" fmla="*/ 2934114 w 4931163"/>
              <a:gd name="connsiteY9" fmla="*/ 1264874 h 3384625"/>
              <a:gd name="connsiteX10" fmla="*/ 3221466 w 4931163"/>
              <a:gd name="connsiteY10" fmla="*/ 1253438 h 3384625"/>
              <a:gd name="connsiteX11" fmla="*/ 3198009 w 4931163"/>
              <a:gd name="connsiteY11" fmla="*/ 52508 h 3384625"/>
              <a:gd name="connsiteX12" fmla="*/ 3200814 w 4931163"/>
              <a:gd name="connsiteY12" fmla="*/ 32974 h 3384625"/>
              <a:gd name="connsiteX13" fmla="*/ 3929421 w 4931163"/>
              <a:gd name="connsiteY13" fmla="*/ 51014 h 3384625"/>
              <a:gd name="connsiteX14" fmla="*/ 3915227 w 4931163"/>
              <a:gd name="connsiteY14" fmla="*/ 1251559 h 3384625"/>
              <a:gd name="connsiteX15" fmla="*/ 3937297 w 4931163"/>
              <a:gd name="connsiteY15" fmla="*/ 2182843 h 3384625"/>
              <a:gd name="connsiteX16" fmla="*/ 4192577 w 4931163"/>
              <a:gd name="connsiteY16" fmla="*/ 1233482 h 3384625"/>
              <a:gd name="connsiteX17" fmla="*/ 4202102 w 4931163"/>
              <a:gd name="connsiteY17" fmla="*/ 52382 h 3384625"/>
              <a:gd name="connsiteX18" fmla="*/ 4875374 w 4931163"/>
              <a:gd name="connsiteY18" fmla="*/ 41078 h 3384625"/>
              <a:gd name="connsiteX19" fmla="*/ 4931163 w 4931163"/>
              <a:gd name="connsiteY19" fmla="*/ 1190338 h 3384625"/>
              <a:gd name="connsiteX20" fmla="*/ 3950361 w 4931163"/>
              <a:gd name="connsiteY20" fmla="*/ 2117528 h 3384625"/>
              <a:gd name="connsiteX21" fmla="*/ 3989549 w 4931163"/>
              <a:gd name="connsiteY21" fmla="*/ 3371563 h 3384625"/>
              <a:gd name="connsiteX22" fmla="*/ 3140463 w 4931163"/>
              <a:gd name="connsiteY22" fmla="*/ 3384625 h 3384625"/>
              <a:gd name="connsiteX23" fmla="*/ 3166589 w 4931163"/>
              <a:gd name="connsiteY23" fmla="*/ 2130591 h 3384625"/>
              <a:gd name="connsiteX24" fmla="*/ 2931458 w 4931163"/>
              <a:gd name="connsiteY24" fmla="*/ 2169780 h 3384625"/>
              <a:gd name="connsiteX25" fmla="*/ 2160749 w 4931163"/>
              <a:gd name="connsiteY25" fmla="*/ 2169780 h 3384625"/>
              <a:gd name="connsiteX26" fmla="*/ 957813 w 4931163"/>
              <a:gd name="connsiteY26" fmla="*/ 2128671 h 3384625"/>
              <a:gd name="connsiteX27" fmla="*/ 1024281 w 4931163"/>
              <a:gd name="connsiteY27" fmla="*/ 3356963 h 3384625"/>
              <a:gd name="connsiteX28" fmla="*/ 0 w 4931163"/>
              <a:gd name="connsiteY28" fmla="*/ 3371563 h 3384625"/>
              <a:gd name="connsiteX29" fmla="*/ 45986 w 4931163"/>
              <a:gd name="connsiteY29" fmla="*/ 2112865 h 3384625"/>
              <a:gd name="connsiteX30" fmla="*/ 1102658 w 4931163"/>
              <a:gd name="connsiteY30" fmla="*/ 2143654 h 3384625"/>
              <a:gd name="connsiteX31" fmla="*/ 3950361 w 4931163"/>
              <a:gd name="connsiteY31" fmla="*/ 2130591 h 3384625"/>
              <a:gd name="connsiteX32" fmla="*/ 3890190 w 4931163"/>
              <a:gd name="connsiteY32" fmla="*/ 1251581 h 3384625"/>
              <a:gd name="connsiteX33" fmla="*/ 2108614 w 4931163"/>
              <a:gd name="connsiteY33" fmla="*/ 1290274 h 3384625"/>
              <a:gd name="connsiteX34" fmla="*/ 122943 w 4931163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3950361 w 4980149"/>
              <a:gd name="connsiteY20" fmla="*/ 2117528 h 3384625"/>
              <a:gd name="connsiteX21" fmla="*/ 3989549 w 4980149"/>
              <a:gd name="connsiteY21" fmla="*/ 3371563 h 3384625"/>
              <a:gd name="connsiteX22" fmla="*/ 3140463 w 4980149"/>
              <a:gd name="connsiteY22" fmla="*/ 3384625 h 3384625"/>
              <a:gd name="connsiteX23" fmla="*/ 3166589 w 4980149"/>
              <a:gd name="connsiteY23" fmla="*/ 2130591 h 3384625"/>
              <a:gd name="connsiteX24" fmla="*/ 2931458 w 4980149"/>
              <a:gd name="connsiteY24" fmla="*/ 2169780 h 3384625"/>
              <a:gd name="connsiteX25" fmla="*/ 2160749 w 4980149"/>
              <a:gd name="connsiteY25" fmla="*/ 2169780 h 3384625"/>
              <a:gd name="connsiteX26" fmla="*/ 957813 w 4980149"/>
              <a:gd name="connsiteY26" fmla="*/ 2128671 h 3384625"/>
              <a:gd name="connsiteX27" fmla="*/ 1024281 w 4980149"/>
              <a:gd name="connsiteY27" fmla="*/ 3356963 h 3384625"/>
              <a:gd name="connsiteX28" fmla="*/ 0 w 4980149"/>
              <a:gd name="connsiteY28" fmla="*/ 3371563 h 3384625"/>
              <a:gd name="connsiteX29" fmla="*/ 45986 w 4980149"/>
              <a:gd name="connsiteY29" fmla="*/ 2112865 h 3384625"/>
              <a:gd name="connsiteX30" fmla="*/ 1102658 w 4980149"/>
              <a:gd name="connsiteY30" fmla="*/ 2143654 h 3384625"/>
              <a:gd name="connsiteX31" fmla="*/ 3950361 w 4980149"/>
              <a:gd name="connsiteY31" fmla="*/ 2130591 h 3384625"/>
              <a:gd name="connsiteX32" fmla="*/ 3890190 w 4980149"/>
              <a:gd name="connsiteY32" fmla="*/ 1251581 h 3384625"/>
              <a:gd name="connsiteX33" fmla="*/ 2108614 w 4980149"/>
              <a:gd name="connsiteY33" fmla="*/ 1290274 h 3384625"/>
              <a:gd name="connsiteX34" fmla="*/ 122943 w 4980149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60749 w 4980149"/>
              <a:gd name="connsiteY26" fmla="*/ 2169780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13124 w 4980149"/>
              <a:gd name="connsiteY26" fmla="*/ 2331705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259002 w 4980149"/>
              <a:gd name="connsiteY26" fmla="*/ 2281232 h 3384625"/>
              <a:gd name="connsiteX27" fmla="*/ 2113124 w 4980149"/>
              <a:gd name="connsiteY27" fmla="*/ 2331705 h 3384625"/>
              <a:gd name="connsiteX28" fmla="*/ 957813 w 4980149"/>
              <a:gd name="connsiteY28" fmla="*/ 2128671 h 3384625"/>
              <a:gd name="connsiteX29" fmla="*/ 1024281 w 4980149"/>
              <a:gd name="connsiteY29" fmla="*/ 3356963 h 3384625"/>
              <a:gd name="connsiteX30" fmla="*/ 0 w 4980149"/>
              <a:gd name="connsiteY30" fmla="*/ 3371563 h 3384625"/>
              <a:gd name="connsiteX31" fmla="*/ 45986 w 4980149"/>
              <a:gd name="connsiteY31" fmla="*/ 2112865 h 3384625"/>
              <a:gd name="connsiteX32" fmla="*/ 1102658 w 4980149"/>
              <a:gd name="connsiteY32" fmla="*/ 2143654 h 3384625"/>
              <a:gd name="connsiteX33" fmla="*/ 3950361 w 4980149"/>
              <a:gd name="connsiteY33" fmla="*/ 2130591 h 3384625"/>
              <a:gd name="connsiteX34" fmla="*/ 3890190 w 4980149"/>
              <a:gd name="connsiteY34" fmla="*/ 1251581 h 3384625"/>
              <a:gd name="connsiteX35" fmla="*/ 2108614 w 4980149"/>
              <a:gd name="connsiteY35" fmla="*/ 1290274 h 3384625"/>
              <a:gd name="connsiteX36" fmla="*/ 122943 w 4980149"/>
              <a:gd name="connsiteY36" fmla="*/ 1294568 h 3384625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13124 w 4980149"/>
              <a:gd name="connsiteY27" fmla="*/ 2331705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70274 w 4980149"/>
              <a:gd name="connsiteY27" fmla="*/ 2169780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725727 w 4980149"/>
              <a:gd name="connsiteY26" fmla="*/ 24907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41699 w 4980149"/>
              <a:gd name="connsiteY28" fmla="*/ 215073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899191 w 5754219"/>
              <a:gd name="connsiteY0" fmla="*/ 1257194 h 3471857"/>
              <a:gd name="connsiteX1" fmla="*/ 860728 w 5754219"/>
              <a:gd name="connsiteY1" fmla="*/ 16223 h 3471857"/>
              <a:gd name="connsiteX2" fmla="*/ 1697113 w 5754219"/>
              <a:gd name="connsiteY2" fmla="*/ 53234 h 3471857"/>
              <a:gd name="connsiteX3" fmla="*/ 1710176 w 5754219"/>
              <a:gd name="connsiteY3" fmla="*/ 1283683 h 3471857"/>
              <a:gd name="connsiteX4" fmla="*/ 2767200 w 5754219"/>
              <a:gd name="connsiteY4" fmla="*/ 1297887 h 3471857"/>
              <a:gd name="connsiteX5" fmla="*/ 2920784 w 5754219"/>
              <a:gd name="connsiteY5" fmla="*/ 1290274 h 3471857"/>
              <a:gd name="connsiteX6" fmla="*/ 2933484 w 5754219"/>
              <a:gd name="connsiteY6" fmla="*/ 58374 h 3471857"/>
              <a:gd name="connsiteX7" fmla="*/ 3339884 w 5754219"/>
              <a:gd name="connsiteY7" fmla="*/ 58374 h 3471857"/>
              <a:gd name="connsiteX8" fmla="*/ 3720884 w 5754219"/>
              <a:gd name="connsiteY8" fmla="*/ 109174 h 3471857"/>
              <a:gd name="connsiteX9" fmla="*/ 3708184 w 5754219"/>
              <a:gd name="connsiteY9" fmla="*/ 1264874 h 3471857"/>
              <a:gd name="connsiteX10" fmla="*/ 3995536 w 5754219"/>
              <a:gd name="connsiteY10" fmla="*/ 1253438 h 3471857"/>
              <a:gd name="connsiteX11" fmla="*/ 3972079 w 5754219"/>
              <a:gd name="connsiteY11" fmla="*/ 52508 h 3471857"/>
              <a:gd name="connsiteX12" fmla="*/ 3974884 w 5754219"/>
              <a:gd name="connsiteY12" fmla="*/ 32974 h 3471857"/>
              <a:gd name="connsiteX13" fmla="*/ 4703491 w 5754219"/>
              <a:gd name="connsiteY13" fmla="*/ 51014 h 3471857"/>
              <a:gd name="connsiteX14" fmla="*/ 4689297 w 5754219"/>
              <a:gd name="connsiteY14" fmla="*/ 1251559 h 3471857"/>
              <a:gd name="connsiteX15" fmla="*/ 4711367 w 5754219"/>
              <a:gd name="connsiteY15" fmla="*/ 2182843 h 3471857"/>
              <a:gd name="connsiteX16" fmla="*/ 4966647 w 5754219"/>
              <a:gd name="connsiteY16" fmla="*/ 1233482 h 3471857"/>
              <a:gd name="connsiteX17" fmla="*/ 4976172 w 5754219"/>
              <a:gd name="connsiteY17" fmla="*/ 52382 h 3471857"/>
              <a:gd name="connsiteX18" fmla="*/ 5754219 w 5754219"/>
              <a:gd name="connsiteY18" fmla="*/ 98228 h 3471857"/>
              <a:gd name="connsiteX19" fmla="*/ 5705233 w 5754219"/>
              <a:gd name="connsiteY19" fmla="*/ 1190338 h 3471857"/>
              <a:gd name="connsiteX20" fmla="*/ 4985697 w 5754219"/>
              <a:gd name="connsiteY20" fmla="*/ 1233482 h 3471857"/>
              <a:gd name="connsiteX21" fmla="*/ 4724431 w 5754219"/>
              <a:gd name="connsiteY21" fmla="*/ 2117528 h 3471857"/>
              <a:gd name="connsiteX22" fmla="*/ 4763619 w 5754219"/>
              <a:gd name="connsiteY22" fmla="*/ 3371563 h 3471857"/>
              <a:gd name="connsiteX23" fmla="*/ 3914533 w 5754219"/>
              <a:gd name="connsiteY23" fmla="*/ 3384625 h 3471857"/>
              <a:gd name="connsiteX24" fmla="*/ 3940659 w 5754219"/>
              <a:gd name="connsiteY24" fmla="*/ 2130591 h 3471857"/>
              <a:gd name="connsiteX25" fmla="*/ 3705528 w 5754219"/>
              <a:gd name="connsiteY25" fmla="*/ 2169780 h 3471857"/>
              <a:gd name="connsiteX26" fmla="*/ 3671247 w 5754219"/>
              <a:gd name="connsiteY26" fmla="*/ 3443282 h 3471857"/>
              <a:gd name="connsiteX27" fmla="*/ 2899722 w 5754219"/>
              <a:gd name="connsiteY27" fmla="*/ 3471857 h 3471857"/>
              <a:gd name="connsiteX28" fmla="*/ 2915769 w 5754219"/>
              <a:gd name="connsiteY28" fmla="*/ 2150730 h 3471857"/>
              <a:gd name="connsiteX29" fmla="*/ 1731883 w 5754219"/>
              <a:gd name="connsiteY29" fmla="*/ 2128671 h 3471857"/>
              <a:gd name="connsiteX30" fmla="*/ 1798351 w 5754219"/>
              <a:gd name="connsiteY30" fmla="*/ 3356963 h 3471857"/>
              <a:gd name="connsiteX31" fmla="*/ 774070 w 5754219"/>
              <a:gd name="connsiteY31" fmla="*/ 3371563 h 3471857"/>
              <a:gd name="connsiteX32" fmla="*/ 906 w 5754219"/>
              <a:gd name="connsiteY32" fmla="*/ 2131915 h 3471857"/>
              <a:gd name="connsiteX33" fmla="*/ 1876728 w 5754219"/>
              <a:gd name="connsiteY33" fmla="*/ 2143654 h 3471857"/>
              <a:gd name="connsiteX34" fmla="*/ 4724431 w 5754219"/>
              <a:gd name="connsiteY34" fmla="*/ 2130591 h 3471857"/>
              <a:gd name="connsiteX35" fmla="*/ 4664260 w 5754219"/>
              <a:gd name="connsiteY35" fmla="*/ 1251581 h 3471857"/>
              <a:gd name="connsiteX36" fmla="*/ 2882684 w 5754219"/>
              <a:gd name="connsiteY36" fmla="*/ 1290274 h 3471857"/>
              <a:gd name="connsiteX37" fmla="*/ 897013 w 5754219"/>
              <a:gd name="connsiteY37" fmla="*/ 1294568 h 3471857"/>
              <a:gd name="connsiteX0" fmla="*/ 943546 w 5798574"/>
              <a:gd name="connsiteY0" fmla="*/ 1257194 h 3471857"/>
              <a:gd name="connsiteX1" fmla="*/ 905083 w 5798574"/>
              <a:gd name="connsiteY1" fmla="*/ 16223 h 3471857"/>
              <a:gd name="connsiteX2" fmla="*/ 1741468 w 5798574"/>
              <a:gd name="connsiteY2" fmla="*/ 53234 h 3471857"/>
              <a:gd name="connsiteX3" fmla="*/ 1754531 w 5798574"/>
              <a:gd name="connsiteY3" fmla="*/ 1283683 h 3471857"/>
              <a:gd name="connsiteX4" fmla="*/ 2811555 w 5798574"/>
              <a:gd name="connsiteY4" fmla="*/ 1297887 h 3471857"/>
              <a:gd name="connsiteX5" fmla="*/ 2965139 w 5798574"/>
              <a:gd name="connsiteY5" fmla="*/ 1290274 h 3471857"/>
              <a:gd name="connsiteX6" fmla="*/ 2977839 w 5798574"/>
              <a:gd name="connsiteY6" fmla="*/ 58374 h 3471857"/>
              <a:gd name="connsiteX7" fmla="*/ 3384239 w 5798574"/>
              <a:gd name="connsiteY7" fmla="*/ 58374 h 3471857"/>
              <a:gd name="connsiteX8" fmla="*/ 3765239 w 5798574"/>
              <a:gd name="connsiteY8" fmla="*/ 109174 h 3471857"/>
              <a:gd name="connsiteX9" fmla="*/ 3752539 w 5798574"/>
              <a:gd name="connsiteY9" fmla="*/ 1264874 h 3471857"/>
              <a:gd name="connsiteX10" fmla="*/ 4039891 w 5798574"/>
              <a:gd name="connsiteY10" fmla="*/ 1253438 h 3471857"/>
              <a:gd name="connsiteX11" fmla="*/ 4016434 w 5798574"/>
              <a:gd name="connsiteY11" fmla="*/ 52508 h 3471857"/>
              <a:gd name="connsiteX12" fmla="*/ 4019239 w 5798574"/>
              <a:gd name="connsiteY12" fmla="*/ 32974 h 3471857"/>
              <a:gd name="connsiteX13" fmla="*/ 4747846 w 5798574"/>
              <a:gd name="connsiteY13" fmla="*/ 51014 h 3471857"/>
              <a:gd name="connsiteX14" fmla="*/ 4733652 w 5798574"/>
              <a:gd name="connsiteY14" fmla="*/ 1251559 h 3471857"/>
              <a:gd name="connsiteX15" fmla="*/ 4755722 w 5798574"/>
              <a:gd name="connsiteY15" fmla="*/ 2182843 h 3471857"/>
              <a:gd name="connsiteX16" fmla="*/ 5011002 w 5798574"/>
              <a:gd name="connsiteY16" fmla="*/ 1233482 h 3471857"/>
              <a:gd name="connsiteX17" fmla="*/ 5020527 w 5798574"/>
              <a:gd name="connsiteY17" fmla="*/ 52382 h 3471857"/>
              <a:gd name="connsiteX18" fmla="*/ 5798574 w 5798574"/>
              <a:gd name="connsiteY18" fmla="*/ 98228 h 3471857"/>
              <a:gd name="connsiteX19" fmla="*/ 5749588 w 5798574"/>
              <a:gd name="connsiteY19" fmla="*/ 1190338 h 3471857"/>
              <a:gd name="connsiteX20" fmla="*/ 5030052 w 5798574"/>
              <a:gd name="connsiteY20" fmla="*/ 1233482 h 3471857"/>
              <a:gd name="connsiteX21" fmla="*/ 4768786 w 5798574"/>
              <a:gd name="connsiteY21" fmla="*/ 2117528 h 3471857"/>
              <a:gd name="connsiteX22" fmla="*/ 4807974 w 5798574"/>
              <a:gd name="connsiteY22" fmla="*/ 3371563 h 3471857"/>
              <a:gd name="connsiteX23" fmla="*/ 3958888 w 5798574"/>
              <a:gd name="connsiteY23" fmla="*/ 3384625 h 3471857"/>
              <a:gd name="connsiteX24" fmla="*/ 3985014 w 5798574"/>
              <a:gd name="connsiteY24" fmla="*/ 2130591 h 3471857"/>
              <a:gd name="connsiteX25" fmla="*/ 3749883 w 5798574"/>
              <a:gd name="connsiteY25" fmla="*/ 2169780 h 3471857"/>
              <a:gd name="connsiteX26" fmla="*/ 3715602 w 5798574"/>
              <a:gd name="connsiteY26" fmla="*/ 3443282 h 3471857"/>
              <a:gd name="connsiteX27" fmla="*/ 2944077 w 5798574"/>
              <a:gd name="connsiteY27" fmla="*/ 3471857 h 3471857"/>
              <a:gd name="connsiteX28" fmla="*/ 2960124 w 5798574"/>
              <a:gd name="connsiteY28" fmla="*/ 2150730 h 3471857"/>
              <a:gd name="connsiteX29" fmla="*/ 1776238 w 5798574"/>
              <a:gd name="connsiteY29" fmla="*/ 2128671 h 3471857"/>
              <a:gd name="connsiteX30" fmla="*/ 1842706 w 5798574"/>
              <a:gd name="connsiteY30" fmla="*/ 3356963 h 3471857"/>
              <a:gd name="connsiteX31" fmla="*/ 818425 w 5798574"/>
              <a:gd name="connsiteY31" fmla="*/ 3371563 h 3471857"/>
              <a:gd name="connsiteX32" fmla="*/ 600927 w 5798574"/>
              <a:gd name="connsiteY32" fmla="*/ 2614607 h 3471857"/>
              <a:gd name="connsiteX33" fmla="*/ 45261 w 5798574"/>
              <a:gd name="connsiteY33" fmla="*/ 2131915 h 3471857"/>
              <a:gd name="connsiteX34" fmla="*/ 1921083 w 5798574"/>
              <a:gd name="connsiteY34" fmla="*/ 2143654 h 3471857"/>
              <a:gd name="connsiteX35" fmla="*/ 4768786 w 5798574"/>
              <a:gd name="connsiteY35" fmla="*/ 2130591 h 3471857"/>
              <a:gd name="connsiteX36" fmla="*/ 4708615 w 5798574"/>
              <a:gd name="connsiteY36" fmla="*/ 1251581 h 3471857"/>
              <a:gd name="connsiteX37" fmla="*/ 2927039 w 5798574"/>
              <a:gd name="connsiteY37" fmla="*/ 1290274 h 3471857"/>
              <a:gd name="connsiteX38" fmla="*/ 941368 w 5798574"/>
              <a:gd name="connsiteY38" fmla="*/ 1294568 h 3471857"/>
              <a:gd name="connsiteX0" fmla="*/ 1056159 w 5911187"/>
              <a:gd name="connsiteY0" fmla="*/ 1257194 h 3471857"/>
              <a:gd name="connsiteX1" fmla="*/ 1017696 w 5911187"/>
              <a:gd name="connsiteY1" fmla="*/ 16223 h 3471857"/>
              <a:gd name="connsiteX2" fmla="*/ 1854081 w 5911187"/>
              <a:gd name="connsiteY2" fmla="*/ 53234 h 3471857"/>
              <a:gd name="connsiteX3" fmla="*/ 1867144 w 5911187"/>
              <a:gd name="connsiteY3" fmla="*/ 1283683 h 3471857"/>
              <a:gd name="connsiteX4" fmla="*/ 2924168 w 5911187"/>
              <a:gd name="connsiteY4" fmla="*/ 1297887 h 3471857"/>
              <a:gd name="connsiteX5" fmla="*/ 3077752 w 5911187"/>
              <a:gd name="connsiteY5" fmla="*/ 1290274 h 3471857"/>
              <a:gd name="connsiteX6" fmla="*/ 3090452 w 5911187"/>
              <a:gd name="connsiteY6" fmla="*/ 58374 h 3471857"/>
              <a:gd name="connsiteX7" fmla="*/ 3496852 w 5911187"/>
              <a:gd name="connsiteY7" fmla="*/ 58374 h 3471857"/>
              <a:gd name="connsiteX8" fmla="*/ 3877852 w 5911187"/>
              <a:gd name="connsiteY8" fmla="*/ 109174 h 3471857"/>
              <a:gd name="connsiteX9" fmla="*/ 3865152 w 5911187"/>
              <a:gd name="connsiteY9" fmla="*/ 1264874 h 3471857"/>
              <a:gd name="connsiteX10" fmla="*/ 4152504 w 5911187"/>
              <a:gd name="connsiteY10" fmla="*/ 1253438 h 3471857"/>
              <a:gd name="connsiteX11" fmla="*/ 4129047 w 5911187"/>
              <a:gd name="connsiteY11" fmla="*/ 52508 h 3471857"/>
              <a:gd name="connsiteX12" fmla="*/ 4131852 w 5911187"/>
              <a:gd name="connsiteY12" fmla="*/ 32974 h 3471857"/>
              <a:gd name="connsiteX13" fmla="*/ 4860459 w 5911187"/>
              <a:gd name="connsiteY13" fmla="*/ 51014 h 3471857"/>
              <a:gd name="connsiteX14" fmla="*/ 4846265 w 5911187"/>
              <a:gd name="connsiteY14" fmla="*/ 1251559 h 3471857"/>
              <a:gd name="connsiteX15" fmla="*/ 4868335 w 5911187"/>
              <a:gd name="connsiteY15" fmla="*/ 2182843 h 3471857"/>
              <a:gd name="connsiteX16" fmla="*/ 5123615 w 5911187"/>
              <a:gd name="connsiteY16" fmla="*/ 1233482 h 3471857"/>
              <a:gd name="connsiteX17" fmla="*/ 5133140 w 5911187"/>
              <a:gd name="connsiteY17" fmla="*/ 52382 h 3471857"/>
              <a:gd name="connsiteX18" fmla="*/ 5911187 w 5911187"/>
              <a:gd name="connsiteY18" fmla="*/ 98228 h 3471857"/>
              <a:gd name="connsiteX19" fmla="*/ 5862201 w 5911187"/>
              <a:gd name="connsiteY19" fmla="*/ 1190338 h 3471857"/>
              <a:gd name="connsiteX20" fmla="*/ 5142665 w 5911187"/>
              <a:gd name="connsiteY20" fmla="*/ 1233482 h 3471857"/>
              <a:gd name="connsiteX21" fmla="*/ 4881399 w 5911187"/>
              <a:gd name="connsiteY21" fmla="*/ 2117528 h 3471857"/>
              <a:gd name="connsiteX22" fmla="*/ 4920587 w 5911187"/>
              <a:gd name="connsiteY22" fmla="*/ 3371563 h 3471857"/>
              <a:gd name="connsiteX23" fmla="*/ 4071501 w 5911187"/>
              <a:gd name="connsiteY23" fmla="*/ 3384625 h 3471857"/>
              <a:gd name="connsiteX24" fmla="*/ 4097627 w 5911187"/>
              <a:gd name="connsiteY24" fmla="*/ 2130591 h 3471857"/>
              <a:gd name="connsiteX25" fmla="*/ 3862496 w 5911187"/>
              <a:gd name="connsiteY25" fmla="*/ 2169780 h 3471857"/>
              <a:gd name="connsiteX26" fmla="*/ 3828215 w 5911187"/>
              <a:gd name="connsiteY26" fmla="*/ 3443282 h 3471857"/>
              <a:gd name="connsiteX27" fmla="*/ 3056690 w 5911187"/>
              <a:gd name="connsiteY27" fmla="*/ 3471857 h 3471857"/>
              <a:gd name="connsiteX28" fmla="*/ 3072737 w 5911187"/>
              <a:gd name="connsiteY28" fmla="*/ 2150730 h 3471857"/>
              <a:gd name="connsiteX29" fmla="*/ 1888851 w 5911187"/>
              <a:gd name="connsiteY29" fmla="*/ 2128671 h 3471857"/>
              <a:gd name="connsiteX30" fmla="*/ 1955319 w 5911187"/>
              <a:gd name="connsiteY30" fmla="*/ 3356963 h 3471857"/>
              <a:gd name="connsiteX31" fmla="*/ 931038 w 5911187"/>
              <a:gd name="connsiteY31" fmla="*/ 3371563 h 3471857"/>
              <a:gd name="connsiteX32" fmla="*/ 103940 w 5911187"/>
              <a:gd name="connsiteY32" fmla="*/ 3309932 h 3471857"/>
              <a:gd name="connsiteX33" fmla="*/ 157874 w 5911187"/>
              <a:gd name="connsiteY33" fmla="*/ 2131915 h 3471857"/>
              <a:gd name="connsiteX34" fmla="*/ 2033696 w 5911187"/>
              <a:gd name="connsiteY34" fmla="*/ 2143654 h 3471857"/>
              <a:gd name="connsiteX35" fmla="*/ 4881399 w 5911187"/>
              <a:gd name="connsiteY35" fmla="*/ 2130591 h 3471857"/>
              <a:gd name="connsiteX36" fmla="*/ 4821228 w 5911187"/>
              <a:gd name="connsiteY36" fmla="*/ 1251581 h 3471857"/>
              <a:gd name="connsiteX37" fmla="*/ 3039652 w 5911187"/>
              <a:gd name="connsiteY37" fmla="*/ 1290274 h 3471857"/>
              <a:gd name="connsiteX38" fmla="*/ 1053981 w 5911187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18784 w 5868805"/>
              <a:gd name="connsiteY32" fmla="*/ 3367082 h 3471857"/>
              <a:gd name="connsiteX33" fmla="*/ 61558 w 5868805"/>
              <a:gd name="connsiteY33" fmla="*/ 3309932 h 3471857"/>
              <a:gd name="connsiteX34" fmla="*/ 115492 w 5868805"/>
              <a:gd name="connsiteY34" fmla="*/ 2131915 h 3471857"/>
              <a:gd name="connsiteX35" fmla="*/ 1991314 w 5868805"/>
              <a:gd name="connsiteY35" fmla="*/ 2143654 h 3471857"/>
              <a:gd name="connsiteX36" fmla="*/ 4839017 w 5868805"/>
              <a:gd name="connsiteY36" fmla="*/ 2130591 h 3471857"/>
              <a:gd name="connsiteX37" fmla="*/ 4778846 w 5868805"/>
              <a:gd name="connsiteY37" fmla="*/ 1251581 h 3471857"/>
              <a:gd name="connsiteX38" fmla="*/ 2997270 w 5868805"/>
              <a:gd name="connsiteY38" fmla="*/ 1290274 h 3471857"/>
              <a:gd name="connsiteX39" fmla="*/ 1011599 w 5868805"/>
              <a:gd name="connsiteY39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335755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215740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888656 w 5868805"/>
              <a:gd name="connsiteY32" fmla="*/ 3371563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68805" h="3471857">
                <a:moveTo>
                  <a:pt x="1013777" y="1257194"/>
                </a:moveTo>
                <a:lnTo>
                  <a:pt x="975314" y="16223"/>
                </a:lnTo>
                <a:lnTo>
                  <a:pt x="1811699" y="53234"/>
                </a:lnTo>
                <a:lnTo>
                  <a:pt x="1824762" y="1283683"/>
                </a:lnTo>
                <a:lnTo>
                  <a:pt x="2881786" y="1297887"/>
                </a:lnTo>
                <a:lnTo>
                  <a:pt x="3035370" y="1290274"/>
                </a:lnTo>
                <a:lnTo>
                  <a:pt x="3048070" y="58374"/>
                </a:lnTo>
                <a:cubicBezTo>
                  <a:pt x="3257620" y="-68626"/>
                  <a:pt x="3323237" y="49907"/>
                  <a:pt x="3454470" y="58374"/>
                </a:cubicBezTo>
                <a:cubicBezTo>
                  <a:pt x="3585703" y="66841"/>
                  <a:pt x="3761387" y="-89793"/>
                  <a:pt x="3835470" y="109174"/>
                </a:cubicBezTo>
                <a:lnTo>
                  <a:pt x="3822770" y="1264874"/>
                </a:lnTo>
                <a:lnTo>
                  <a:pt x="4110122" y="1253438"/>
                </a:lnTo>
                <a:cubicBezTo>
                  <a:pt x="4106536" y="836195"/>
                  <a:pt x="4090251" y="469751"/>
                  <a:pt x="4086665" y="52508"/>
                </a:cubicBezTo>
                <a:cubicBezTo>
                  <a:pt x="4100300" y="54463"/>
                  <a:pt x="4075835" y="31019"/>
                  <a:pt x="4089470" y="32974"/>
                </a:cubicBezTo>
                <a:lnTo>
                  <a:pt x="4818077" y="51014"/>
                </a:lnTo>
                <a:lnTo>
                  <a:pt x="4803883" y="1251559"/>
                </a:lnTo>
                <a:lnTo>
                  <a:pt x="4825953" y="2182843"/>
                </a:lnTo>
                <a:cubicBezTo>
                  <a:pt x="4869771" y="1860039"/>
                  <a:pt x="5037415" y="1556286"/>
                  <a:pt x="5081233" y="1233482"/>
                </a:cubicBezTo>
                <a:lnTo>
                  <a:pt x="5090758" y="52382"/>
                </a:lnTo>
                <a:lnTo>
                  <a:pt x="5868805" y="98228"/>
                </a:lnTo>
                <a:lnTo>
                  <a:pt x="5819819" y="1190338"/>
                </a:lnTo>
                <a:cubicBezTo>
                  <a:pt x="5684749" y="1306319"/>
                  <a:pt x="5235353" y="1117501"/>
                  <a:pt x="5100283" y="1233482"/>
                </a:cubicBezTo>
                <a:lnTo>
                  <a:pt x="4839017" y="2117528"/>
                </a:lnTo>
                <a:lnTo>
                  <a:pt x="4878205" y="3371563"/>
                </a:lnTo>
                <a:lnTo>
                  <a:pt x="4086269" y="3394150"/>
                </a:lnTo>
                <a:lnTo>
                  <a:pt x="4055245" y="2130591"/>
                </a:lnTo>
                <a:lnTo>
                  <a:pt x="3820114" y="2169780"/>
                </a:lnTo>
                <a:lnTo>
                  <a:pt x="3785833" y="3443282"/>
                </a:lnTo>
                <a:lnTo>
                  <a:pt x="3014308" y="3471857"/>
                </a:lnTo>
                <a:lnTo>
                  <a:pt x="3030355" y="2150730"/>
                </a:lnTo>
                <a:lnTo>
                  <a:pt x="1846469" y="2128671"/>
                </a:lnTo>
                <a:lnTo>
                  <a:pt x="1912937" y="3356963"/>
                </a:lnTo>
                <a:lnTo>
                  <a:pt x="1004534" y="3367082"/>
                </a:lnTo>
                <a:lnTo>
                  <a:pt x="983906" y="2142838"/>
                </a:lnTo>
                <a:cubicBezTo>
                  <a:pt x="797581" y="2142937"/>
                  <a:pt x="823296" y="2158154"/>
                  <a:pt x="794984" y="2157407"/>
                </a:cubicBezTo>
                <a:cubicBezTo>
                  <a:pt x="766672" y="2156660"/>
                  <a:pt x="841022" y="3375019"/>
                  <a:pt x="718784" y="3367082"/>
                </a:cubicBezTo>
                <a:cubicBezTo>
                  <a:pt x="596546" y="3359145"/>
                  <a:pt x="162107" y="3515793"/>
                  <a:pt x="61558" y="3309932"/>
                </a:cubicBezTo>
                <a:cubicBezTo>
                  <a:pt x="56522" y="3312874"/>
                  <a:pt x="-104534" y="2210407"/>
                  <a:pt x="115492" y="2131915"/>
                </a:cubicBezTo>
                <a:lnTo>
                  <a:pt x="1991314" y="2143654"/>
                </a:lnTo>
                <a:lnTo>
                  <a:pt x="4839017" y="2130591"/>
                </a:lnTo>
                <a:lnTo>
                  <a:pt x="4778846" y="1251581"/>
                </a:lnTo>
                <a:lnTo>
                  <a:pt x="2997270" y="1290274"/>
                </a:lnTo>
                <a:lnTo>
                  <a:pt x="1011599" y="1294568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427685" y="3186161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89" y="4376218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8" y="212469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52" y="1904444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8" y="434284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Next</a:t>
            </a: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Choose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your</a:t>
            </a:r>
            <a:r>
              <a:rPr lang="tr-TR" sz="3200" dirty="0" smtClean="0">
                <a:solidFill>
                  <a:schemeClr val="tx1"/>
                </a:solidFill>
              </a:rPr>
              <a:t> prize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</a:rPr>
              <a:t>Click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to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see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the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b="1" dirty="0" err="1" smtClean="0">
                <a:solidFill>
                  <a:schemeClr val="tx1"/>
                </a:solidFill>
              </a:rPr>
              <a:t>picture</a:t>
            </a:r>
            <a:r>
              <a:rPr lang="tr-TR" sz="1600" b="1" dirty="0" smtClean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418243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54913"/>
            <a:ext cx="1888618" cy="36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22309 -0.39583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9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0.00046 L -0.05486 -0.4074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10938 -0.01134 L -0.11563 -0.01273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33333E-7 2.59259E-6 L 0.1625 0.4277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0.21962 -0.01296 L 0.27483 -0.0213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2.22222E-6 L 0.15347 -0.32709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08368 -0.14861 L -0.35139 -0.40694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5.55556E-7 3.7037E-7 L 0.10365 -0.34005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present cont tense throw the ball"/>
  <p:tag name="ISPRING_RESOURCE_PATHS_HASH_2" val="4117827f991bde35b15abc8fc873e5677812daf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425</Words>
  <Application>Microsoft Office PowerPoint</Application>
  <PresentationFormat>Ekran Gösterisi (4:3)</PresentationFormat>
  <Paragraphs>266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Emel</dc:creator>
  <cp:lastModifiedBy>Emel</cp:lastModifiedBy>
  <cp:revision>144</cp:revision>
  <dcterms:created xsi:type="dcterms:W3CDTF">2014-12-06T13:03:57Z</dcterms:created>
  <dcterms:modified xsi:type="dcterms:W3CDTF">2014-12-13T20:22:22Z</dcterms:modified>
</cp:coreProperties>
</file>