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PODGORIČKI LEKSIKON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G</a:t>
            </a:r>
            <a:r>
              <a:rPr lang="sr-Latn-ME" dirty="0" smtClean="0"/>
              <a:t>rupni rad:</a:t>
            </a:r>
            <a:endParaRPr lang="sr-Latn-CS" dirty="0"/>
          </a:p>
        </p:txBody>
      </p:sp>
      <p:pic>
        <p:nvPicPr>
          <p:cNvPr id="1026" name="Picture 2" descr="C:\Users\pc\Desktop\New folder\imagesswsaq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038600"/>
            <a:ext cx="1933575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85800" y="6334780"/>
            <a:ext cx="1552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uputstvo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</a:t>
            </a:r>
            <a:r>
              <a:rPr lang="sr-Latn-ME" dirty="0" smtClean="0"/>
              <a:t>a brda vidim... </a:t>
            </a:r>
            <a:r>
              <a:rPr lang="sr-Latn-ME" dirty="0" smtClean="0">
                <a:sym typeface="Wingdings" pitchFamily="2" charset="2"/>
              </a:rPr>
              <a:t>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Volim rijeku...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Park u kom uživam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Most koji ima najljepši pogled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</a:t>
            </a:r>
            <a:r>
              <a:rPr lang="sr-Latn-ME" dirty="0" smtClean="0"/>
              <a:t>oja Podgorica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</a:t>
            </a:r>
            <a:r>
              <a:rPr lang="sr-Latn-ME" dirty="0" smtClean="0"/>
              <a:t>jesma o P</a:t>
            </a:r>
            <a:r>
              <a:rPr lang="sr-Latn-CS" dirty="0" smtClean="0"/>
              <a:t>o</a:t>
            </a:r>
            <a:r>
              <a:rPr lang="sr-Latn-ME" dirty="0" smtClean="0"/>
              <a:t>dgorici – gradu mom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Zanimljivost o Podgorici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sr-Latn-ME" dirty="0" smtClean="0"/>
              <a:t>Uputstvo: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sr-Latn-ME" dirty="0" smtClean="0"/>
              <a:t>P</a:t>
            </a:r>
            <a:r>
              <a:rPr lang="sr-Latn-CS" dirty="0" smtClean="0"/>
              <a:t>o</a:t>
            </a:r>
            <a:r>
              <a:rPr lang="sr-Latn-ME" dirty="0" smtClean="0"/>
              <a:t>dgorički leksikon je zadatak koji radite u grupi. </a:t>
            </a:r>
            <a:r>
              <a:rPr lang="sr-Latn-CS" dirty="0" smtClean="0"/>
              <a:t>Z</a:t>
            </a:r>
            <a:r>
              <a:rPr lang="sr-Latn-ME" dirty="0" smtClean="0"/>
              <a:t>adatak predstavlja vaše najljepše momente: mjesta, rijeke, ulice dvorišta... u P</a:t>
            </a:r>
            <a:r>
              <a:rPr lang="sr-Latn-CS" dirty="0" smtClean="0"/>
              <a:t>o</a:t>
            </a:r>
            <a:r>
              <a:rPr lang="sr-Latn-ME" dirty="0" smtClean="0"/>
              <a:t>dgorici koje volite i za vas predtsvalju nešto posebno.</a:t>
            </a:r>
          </a:p>
          <a:p>
            <a:r>
              <a:rPr lang="sr-Latn-CS" dirty="0" smtClean="0"/>
              <a:t>P</a:t>
            </a:r>
            <a:r>
              <a:rPr lang="sr-Latn-ME" dirty="0" smtClean="0"/>
              <a:t>otreban materijal: Fotoaparat i kompjuter!</a:t>
            </a:r>
          </a:p>
          <a:p>
            <a:r>
              <a:rPr lang="sr-Latn-CS" dirty="0" smtClean="0"/>
              <a:t>V</a:t>
            </a:r>
            <a:r>
              <a:rPr lang="sr-Latn-ME" dirty="0" smtClean="0"/>
              <a:t>rijeme početka: 10. septembar</a:t>
            </a:r>
            <a:endParaRPr lang="sr-Latn-CS" dirty="0" smtClean="0"/>
          </a:p>
          <a:p>
            <a:r>
              <a:rPr lang="sr-Latn-CS" dirty="0" smtClean="0"/>
              <a:t>V</a:t>
            </a:r>
            <a:r>
              <a:rPr lang="sr-Latn-ME" dirty="0" smtClean="0"/>
              <a:t>rijeme završetka: 15. oktobar</a:t>
            </a:r>
          </a:p>
          <a:p>
            <a:r>
              <a:rPr lang="sr-Latn-CS" dirty="0" smtClean="0"/>
              <a:t>U</a:t>
            </a:r>
            <a:r>
              <a:rPr lang="sr-Latn-ME" dirty="0" smtClean="0"/>
              <a:t>koliko vam je potrebna bilo kakva pomoć moim vas da nam se obratite!</a:t>
            </a:r>
          </a:p>
          <a:p>
            <a:r>
              <a:rPr lang="sr-Latn-CS" dirty="0" smtClean="0"/>
              <a:t>V</a:t>
            </a:r>
            <a:r>
              <a:rPr lang="sr-Latn-ME" dirty="0" smtClean="0"/>
              <a:t>aš učitelj!</a:t>
            </a:r>
            <a:endParaRPr lang="sr-Latn-C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6781800" y="5562600"/>
            <a:ext cx="1828800" cy="990600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V</a:t>
            </a:r>
            <a:r>
              <a:rPr lang="sr-Latn-ME" dirty="0" smtClean="0"/>
              <a:t>rati se...</a:t>
            </a: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</a:t>
            </a:r>
            <a:r>
              <a:rPr lang="sr-Latn-ME" dirty="0" smtClean="0"/>
              <a:t>miljeno mjesto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</a:t>
            </a:r>
            <a:r>
              <a:rPr lang="sr-Latn-ME" dirty="0" smtClean="0"/>
              <a:t>ajviše volim da šetam....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</a:t>
            </a:r>
            <a:r>
              <a:rPr lang="sr-Latn-ME" dirty="0" smtClean="0"/>
              <a:t>ajljepša kuća...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</a:t>
            </a:r>
            <a:r>
              <a:rPr lang="sr-Latn-ME" dirty="0" smtClean="0"/>
              <a:t>vorište...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</a:t>
            </a:r>
            <a:r>
              <a:rPr lang="sr-Latn-ME" dirty="0" smtClean="0"/>
              <a:t>ajljepša ulica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</a:t>
            </a:r>
            <a:r>
              <a:rPr lang="sr-Latn-ME" dirty="0" smtClean="0"/>
              <a:t>afić....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</a:t>
            </a:r>
            <a:r>
              <a:rPr lang="sr-Latn-ME" dirty="0" smtClean="0"/>
              <a:t>ajviše volim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</a:t>
            </a:r>
            <a:r>
              <a:rPr lang="sr-Latn-ME" dirty="0" smtClean="0"/>
              <a:t>ajljepše se osjećam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154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PODGORIČKI LEKSIKON</vt:lpstr>
      <vt:lpstr>Omiljeno mjesto </vt:lpstr>
      <vt:lpstr>Najviše volim da šetam....</vt:lpstr>
      <vt:lpstr>Najljepša kuća...</vt:lpstr>
      <vt:lpstr>Dvorište... </vt:lpstr>
      <vt:lpstr>Najljepša ulica</vt:lpstr>
      <vt:lpstr>Kafić....</vt:lpstr>
      <vt:lpstr>Najviše volim</vt:lpstr>
      <vt:lpstr>Najljepše se osjećam</vt:lpstr>
      <vt:lpstr>Sa brda vidim... </vt:lpstr>
      <vt:lpstr>Volim rijeku...</vt:lpstr>
      <vt:lpstr>Park u kom uživam</vt:lpstr>
      <vt:lpstr>Most koji ima najljepši pogled</vt:lpstr>
      <vt:lpstr>Moja Podgorica</vt:lpstr>
      <vt:lpstr>Pjesma o Podgorici – gradu mom</vt:lpstr>
      <vt:lpstr>Zanimljivost o Podgorici</vt:lpstr>
      <vt:lpstr>Uputstvo: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PODGORIČKI LEKSIKON</dc:title>
  <dc:creator>pc</dc:creator>
  <cp:lastModifiedBy>Sava</cp:lastModifiedBy>
  <cp:revision>11</cp:revision>
  <dcterms:created xsi:type="dcterms:W3CDTF">2006-08-16T00:00:00Z</dcterms:created>
  <dcterms:modified xsi:type="dcterms:W3CDTF">2014-09-09T17:26:25Z</dcterms:modified>
</cp:coreProperties>
</file>